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73" r:id="rId3"/>
    <p:sldMasterId id="2147483651" r:id="rId4"/>
    <p:sldMasterId id="2147483654" r:id="rId5"/>
    <p:sldMasterId id="2147483697" r:id="rId6"/>
  </p:sldMasterIdLst>
  <p:notesMasterIdLst>
    <p:notesMasterId r:id="rId17"/>
  </p:notesMasterIdLst>
  <p:handoutMasterIdLst>
    <p:handoutMasterId r:id="rId18"/>
  </p:handoutMasterIdLst>
  <p:sldIdLst>
    <p:sldId id="280" r:id="rId7"/>
    <p:sldId id="1117" r:id="rId8"/>
    <p:sldId id="1114" r:id="rId9"/>
    <p:sldId id="1128" r:id="rId10"/>
    <p:sldId id="1127" r:id="rId11"/>
    <p:sldId id="1129" r:id="rId12"/>
    <p:sldId id="1134" r:id="rId13"/>
    <p:sldId id="1130" r:id="rId14"/>
    <p:sldId id="1133" r:id="rId15"/>
    <p:sldId id="1123" r:id="rId16"/>
  </p:sldIdLst>
  <p:sldSz cx="12192000" cy="6858000"/>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37B0"/>
    <a:srgbClr val="009031"/>
    <a:srgbClr val="F8F8F8"/>
    <a:srgbClr val="931D95"/>
    <a:srgbClr val="D7D7D7"/>
    <a:srgbClr val="6AB68A"/>
    <a:srgbClr val="009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14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58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AECE990-0E4F-44A1-9EF2-CAFE21C5F5D2}"/>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DB3C905-B3D9-4F5F-814B-DB9CB37F9DA0}"/>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D0779F1C-7257-43D5-A82C-2BE381A0DCB8}" type="datetimeFigureOut">
              <a:rPr lang="es-ES" smtClean="0"/>
              <a:t>05/09/2022</a:t>
            </a:fld>
            <a:endParaRPr lang="es-ES"/>
          </a:p>
        </p:txBody>
      </p:sp>
      <p:sp>
        <p:nvSpPr>
          <p:cNvPr id="4" name="Marcador de pie de página 3">
            <a:extLst>
              <a:ext uri="{FF2B5EF4-FFF2-40B4-BE49-F238E27FC236}">
                <a16:creationId xmlns:a16="http://schemas.microsoft.com/office/drawing/2014/main" id="{73D46705-A857-4956-AC8D-E4262C63F6E6}"/>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18F5886-1A9C-4961-9E5D-6970CFC1039C}"/>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FCFDA5D6-3E72-4884-8061-383EF1A8D5BB}" type="slidenum">
              <a:rPr lang="es-ES" smtClean="0"/>
              <a:t>‹Nº›</a:t>
            </a:fld>
            <a:endParaRPr lang="es-ES"/>
          </a:p>
        </p:txBody>
      </p:sp>
    </p:spTree>
    <p:extLst>
      <p:ext uri="{BB962C8B-B14F-4D97-AF65-F5344CB8AC3E}">
        <p14:creationId xmlns:p14="http://schemas.microsoft.com/office/powerpoint/2010/main" val="62891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A9F6CE7-6996-4746-BF18-76E5EA693D0A}" type="datetimeFigureOut">
              <a:rPr lang="es-ES" smtClean="0"/>
              <a:t>05/09/2022</a:t>
            </a:fld>
            <a:endParaRPr lang="es-ES"/>
          </a:p>
        </p:txBody>
      </p:sp>
      <p:sp>
        <p:nvSpPr>
          <p:cNvPr id="4" name="Marcador de imagen de diapositiva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EC5771D-7CAF-4E0C-8031-45EE25590AF3}" type="slidenum">
              <a:rPr lang="es-ES" smtClean="0"/>
              <a:t>‹Nº›</a:t>
            </a:fld>
            <a:endParaRPr lang="es-ES"/>
          </a:p>
        </p:txBody>
      </p:sp>
    </p:spTree>
    <p:extLst>
      <p:ext uri="{BB962C8B-B14F-4D97-AF65-F5344CB8AC3E}">
        <p14:creationId xmlns:p14="http://schemas.microsoft.com/office/powerpoint/2010/main" val="100886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37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6" name="Imagen 5" descr="Diagrama&#10;&#10;Descripción generada automáticamente con confianza baja">
            <a:extLst>
              <a:ext uri="{FF2B5EF4-FFF2-40B4-BE49-F238E27FC236}">
                <a16:creationId xmlns:a16="http://schemas.microsoft.com/office/drawing/2014/main" id="{520097FE-C3D1-4C72-9E37-2104F4211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38" t="18133" r="10552" b="25247"/>
          <a:stretch/>
        </p:blipFill>
        <p:spPr>
          <a:xfrm>
            <a:off x="10786872" y="5206617"/>
            <a:ext cx="1219200" cy="1564146"/>
          </a:xfrm>
          <a:prstGeom prst="rect">
            <a:avLst/>
          </a:prstGeom>
        </p:spPr>
      </p:pic>
      <p:pic>
        <p:nvPicPr>
          <p:cNvPr id="8" name="Imagen 7" descr="Logotipo&#10;&#10;Descripción generada automáticamente">
            <a:extLst>
              <a:ext uri="{FF2B5EF4-FFF2-40B4-BE49-F238E27FC236}">
                <a16:creationId xmlns:a16="http://schemas.microsoft.com/office/drawing/2014/main" id="{AD2063C1-B28E-48A6-AE46-47B35AFA7A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29" y="5990704"/>
            <a:ext cx="3140016" cy="580902"/>
          </a:xfrm>
          <a:prstGeom prst="rect">
            <a:avLst/>
          </a:prstGeom>
        </p:spPr>
      </p:pic>
    </p:spTree>
    <p:extLst>
      <p:ext uri="{BB962C8B-B14F-4D97-AF65-F5344CB8AC3E}">
        <p14:creationId xmlns:p14="http://schemas.microsoft.com/office/powerpoint/2010/main" val="113876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A7DD5-3CF4-4589-BD29-97F964E728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F4B8AA5-AF70-4787-A544-D57FB5B263D2}"/>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4" name="Marcador de pie de página 3">
            <a:extLst>
              <a:ext uri="{FF2B5EF4-FFF2-40B4-BE49-F238E27FC236}">
                <a16:creationId xmlns:a16="http://schemas.microsoft.com/office/drawing/2014/main" id="{80421656-06FB-4811-B88D-9433CDE7900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401283-7000-47D7-B771-3A6405E9B823}"/>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63056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8CD038-3401-4B03-AAE1-E39482C0C5FE}"/>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3" name="Marcador de pie de página 2">
            <a:extLst>
              <a:ext uri="{FF2B5EF4-FFF2-40B4-BE49-F238E27FC236}">
                <a16:creationId xmlns:a16="http://schemas.microsoft.com/office/drawing/2014/main" id="{7A58BCD3-F19E-4FC2-9DFF-E55B4413AD1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1BAF35C-DB94-49F8-8C79-1675E893F363}"/>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174730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F5FCC-6EAB-4F37-B270-F826D54918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FE329-146B-49B6-AC54-D2D008908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90CDD5E-8936-4110-AF1C-E699940E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5AA34A-4B5D-494B-83FC-5A469D9B21A0}"/>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6" name="Marcador de pie de página 5">
            <a:extLst>
              <a:ext uri="{FF2B5EF4-FFF2-40B4-BE49-F238E27FC236}">
                <a16:creationId xmlns:a16="http://schemas.microsoft.com/office/drawing/2014/main" id="{10DE0BF7-EBF6-4E79-9A2A-796387968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49B1EC-2620-4C1C-8DDF-FEB032277292}"/>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09483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270F9-752F-44B6-AD6B-91EF46C811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D102ED4-957F-4F93-91C0-F00370BE0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9F0702-FF3F-4B7D-AF87-0EA287F56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160B7C-1AF7-49B0-8F64-CBA404B4B393}"/>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6" name="Marcador de pie de página 5">
            <a:extLst>
              <a:ext uri="{FF2B5EF4-FFF2-40B4-BE49-F238E27FC236}">
                <a16:creationId xmlns:a16="http://schemas.microsoft.com/office/drawing/2014/main" id="{5C33A66A-A4CE-45AF-BD7F-75EF24B320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9FCD13-27BD-4BED-80A5-7BA29900EE98}"/>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1056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E9359-7C38-424D-BA57-B77C6139E3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D0CCE15-BA08-4601-9A84-EB59AD2DFB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608EFA-ED9D-4FFD-8938-F094BEE5C0F6}"/>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F5E907D6-E098-43AB-AC42-2C0F2BED1B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43CB83-F754-4819-83AC-AC03CBFBEC2A}"/>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27912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7C3077-32EC-445C-9F2E-5582EB490C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49E9DE-7224-4D68-893E-F5BA0A8C66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A7FD71-5249-4C7C-9BD7-AC3DE0B5469C}"/>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1A32B302-D7C6-4104-AC0B-179B592D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7C2F58-C98D-4057-8615-1238138D9680}"/>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88831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DE1EA-0723-4EBC-B72C-3712D23AF0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5ABA32-9864-4B45-A900-E0B1C6AA1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0FCB9F5-2FE4-4203-8CF9-5320F27C02AF}"/>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BF7638FA-C850-4505-96E8-6AD8DA4B9B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E420BF-E3A1-45CF-B8A2-2BA64966811A}"/>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401028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97E02-3BCB-4A6D-8D67-413F6B9C2C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BD4CF7-5AFD-4504-B181-BE136D4798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BF8298-4F30-436E-A295-41DFEFAFF472}"/>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3BAF97B2-A836-4EDF-933A-3B014EC7E5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730A26-F7A5-4978-80C9-F66E55E2163B}"/>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369642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FEDFB-0D1D-4F17-8606-B62923634B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B8D6DF-AFF1-4693-B08A-4C496C994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108FEA2-1D1A-45FE-B8C9-8686699179A0}"/>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AF7C1618-338A-44BE-AFB7-2A0331F6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B82C6F-90DB-4643-8F93-3BF3C56970F5}"/>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9215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99794-067D-4B71-AE10-B3BFD50152B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D43AF9-6CC7-478E-A50B-9FADD88414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E2CB186-D6CB-4E0B-AD3B-C24C7D82C77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419BD1-6653-4702-B235-8C89B11CDF27}"/>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6" name="Marcador de pie de página 5">
            <a:extLst>
              <a:ext uri="{FF2B5EF4-FFF2-40B4-BE49-F238E27FC236}">
                <a16:creationId xmlns:a16="http://schemas.microsoft.com/office/drawing/2014/main" id="{4D41D376-CF42-4450-A31E-85846C27AC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569EEE-C170-4B8E-81C0-379A2D740A32}"/>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31989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37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spTree>
    <p:extLst>
      <p:ext uri="{BB962C8B-B14F-4D97-AF65-F5344CB8AC3E}">
        <p14:creationId xmlns:p14="http://schemas.microsoft.com/office/powerpoint/2010/main" val="409013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14C-3F9D-46F8-9633-9832926210D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D48628-00AA-4CE3-8ED3-18F288C05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40D2CB-D5CD-4D86-8EFE-F49E12895F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848A8A-E1F2-42A3-9208-54D65A48A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B1C506-CAFD-44B3-846B-102B75581D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88091D4-8527-43E5-AD7E-9CE08977D946}"/>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8" name="Marcador de pie de página 7">
            <a:extLst>
              <a:ext uri="{FF2B5EF4-FFF2-40B4-BE49-F238E27FC236}">
                <a16:creationId xmlns:a16="http://schemas.microsoft.com/office/drawing/2014/main" id="{59B4134E-085F-4B9F-B768-CE5B08489CE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22652D2-8B0D-472D-BA9A-AABA08CAFE6F}"/>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1894924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628EE-54C6-4653-BC49-C86E94A804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D03AB71-8260-43CC-A5AF-DA325E0EF2C5}"/>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4" name="Marcador de pie de página 3">
            <a:extLst>
              <a:ext uri="{FF2B5EF4-FFF2-40B4-BE49-F238E27FC236}">
                <a16:creationId xmlns:a16="http://schemas.microsoft.com/office/drawing/2014/main" id="{54E5C961-777F-4566-AA41-D28851C147D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713B40A-B330-4D2C-B872-E5647A4B786F}"/>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232886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6F7CF1F-EC30-4A2E-AF5C-C65F403EBCF4}"/>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3" name="Marcador de pie de página 2">
            <a:extLst>
              <a:ext uri="{FF2B5EF4-FFF2-40B4-BE49-F238E27FC236}">
                <a16:creationId xmlns:a16="http://schemas.microsoft.com/office/drawing/2014/main" id="{B4DB2608-4427-453D-A669-3265346F5B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8E58FFF-C2D6-482A-BB95-1832A827CB85}"/>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3093347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75108-8CA1-4641-B743-7650EC4B8E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BE4DB-A710-4591-8914-022C77FDF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65FDE2-2E3E-4C8F-8534-ABA9766C3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C192A9-7E2F-4AA6-89F1-E63DFC8BF7B6}"/>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6" name="Marcador de pie de página 5">
            <a:extLst>
              <a:ext uri="{FF2B5EF4-FFF2-40B4-BE49-F238E27FC236}">
                <a16:creationId xmlns:a16="http://schemas.microsoft.com/office/drawing/2014/main" id="{22EC8E1F-0423-4F7E-A567-CFFC85E3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894F41-F51E-4E4B-A5FA-529BAA7C98D2}"/>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2217981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B635E-0A16-4374-A3D5-7193CF13D9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AE5D3E4-3B90-49B8-A8ED-CE3A07B22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6453C0E-EB79-4880-83EC-20E9A1391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E0C749-AF4E-48BE-9A13-AD681CCE36A1}"/>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6" name="Marcador de pie de página 5">
            <a:extLst>
              <a:ext uri="{FF2B5EF4-FFF2-40B4-BE49-F238E27FC236}">
                <a16:creationId xmlns:a16="http://schemas.microsoft.com/office/drawing/2014/main" id="{1BB82C81-689A-4ED0-AF80-C081844A18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7C5844-1AF3-4022-AD74-26D8AC70811E}"/>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1438412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9F784-7768-4719-87CB-3A5ECA35BE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6E6B6D3-B1D3-4CDF-91D6-755FEB624E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252240-C8B4-4E28-84ED-840CA3C2C3D0}"/>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0AC60065-72B5-4B66-A9EE-92F67F1699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196132-7E59-4591-94DF-B1517E13609D}"/>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1501798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08C0FB-6938-43DC-A63D-6F3516A8D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CFE3B4B-D303-42BC-9892-D2FFC13B54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499AAB-C4CE-4ADC-9DF8-A2685E5851F2}"/>
              </a:ext>
            </a:extLst>
          </p:cNvPr>
          <p:cNvSpPr>
            <a:spLocks noGrp="1"/>
          </p:cNvSpPr>
          <p:nvPr>
            <p:ph type="dt" sz="half" idx="10"/>
          </p:nvPr>
        </p:nvSpPr>
        <p:spPr/>
        <p:txBody>
          <a:body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3390EE8C-2A77-4F48-B21B-CE4D2CF9BB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25CFB-1D90-45FB-B25A-0FE241D0F9EB}"/>
              </a:ext>
            </a:extLst>
          </p:cNvPr>
          <p:cNvSpPr>
            <a:spLocks noGrp="1"/>
          </p:cNvSpPr>
          <p:nvPr>
            <p:ph type="sldNum" sz="quarter" idx="12"/>
          </p:nvPr>
        </p:nvSpPr>
        <p:spPr/>
        <p:txBody>
          <a:bodyPr/>
          <a:lstStyle/>
          <a:p>
            <a:fld id="{F6CAA1ED-333B-4787-86CB-795817101771}" type="slidenum">
              <a:rPr lang="es-ES" smtClean="0"/>
              <a:t>‹Nº›</a:t>
            </a:fld>
            <a:endParaRPr lang="es-ES"/>
          </a:p>
        </p:txBody>
      </p:sp>
    </p:spTree>
    <p:extLst>
      <p:ext uri="{BB962C8B-B14F-4D97-AF65-F5344CB8AC3E}">
        <p14:creationId xmlns:p14="http://schemas.microsoft.com/office/powerpoint/2010/main" val="3779931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931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6" name="Imagen 5" descr="Diagrama&#10;&#10;Descripción generada automáticamente con confianza baja">
            <a:extLst>
              <a:ext uri="{FF2B5EF4-FFF2-40B4-BE49-F238E27FC236}">
                <a16:creationId xmlns:a16="http://schemas.microsoft.com/office/drawing/2014/main" id="{520097FE-C3D1-4C72-9E37-2104F4211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38" t="18133" r="10552" b="25247"/>
          <a:stretch/>
        </p:blipFill>
        <p:spPr>
          <a:xfrm>
            <a:off x="10786872" y="5206617"/>
            <a:ext cx="1219200" cy="1564146"/>
          </a:xfrm>
          <a:prstGeom prst="rect">
            <a:avLst/>
          </a:prstGeom>
        </p:spPr>
      </p:pic>
      <p:pic>
        <p:nvPicPr>
          <p:cNvPr id="7" name="Imagen 6" descr="Logotipo&#10;&#10;Descripción generada automáticamente">
            <a:extLst>
              <a:ext uri="{FF2B5EF4-FFF2-40B4-BE49-F238E27FC236}">
                <a16:creationId xmlns:a16="http://schemas.microsoft.com/office/drawing/2014/main" id="{214DB9BE-AC5E-4E92-840B-1E8E47383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29" y="5990704"/>
            <a:ext cx="3140016" cy="580902"/>
          </a:xfrm>
          <a:prstGeom prst="rect">
            <a:avLst/>
          </a:prstGeom>
        </p:spPr>
      </p:pic>
    </p:spTree>
    <p:extLst>
      <p:ext uri="{BB962C8B-B14F-4D97-AF65-F5344CB8AC3E}">
        <p14:creationId xmlns:p14="http://schemas.microsoft.com/office/powerpoint/2010/main" val="11330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931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spTree>
    <p:extLst>
      <p:ext uri="{BB962C8B-B14F-4D97-AF65-F5344CB8AC3E}">
        <p14:creationId xmlns:p14="http://schemas.microsoft.com/office/powerpoint/2010/main" val="3359192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29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882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91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6" name="Imagen 5" descr="Diagrama&#10;&#10;Descripción generada automáticamente con confianza baja">
            <a:extLst>
              <a:ext uri="{FF2B5EF4-FFF2-40B4-BE49-F238E27FC236}">
                <a16:creationId xmlns:a16="http://schemas.microsoft.com/office/drawing/2014/main" id="{520097FE-C3D1-4C72-9E37-2104F4211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38" t="18133" r="10552" b="25247"/>
          <a:stretch/>
        </p:blipFill>
        <p:spPr>
          <a:xfrm>
            <a:off x="10786872" y="5206617"/>
            <a:ext cx="1219200" cy="1564146"/>
          </a:xfrm>
          <a:prstGeom prst="rect">
            <a:avLst/>
          </a:prstGeom>
        </p:spPr>
      </p:pic>
      <p:pic>
        <p:nvPicPr>
          <p:cNvPr id="7" name="Imagen 6" descr="Logotipo&#10;&#10;Descripción generada automáticamente">
            <a:extLst>
              <a:ext uri="{FF2B5EF4-FFF2-40B4-BE49-F238E27FC236}">
                <a16:creationId xmlns:a16="http://schemas.microsoft.com/office/drawing/2014/main" id="{C5DD7DBB-66E3-4B18-B75B-7A6D1C86BC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29" y="5990704"/>
            <a:ext cx="3140016" cy="580902"/>
          </a:xfrm>
          <a:prstGeom prst="rect">
            <a:avLst/>
          </a:prstGeom>
        </p:spPr>
      </p:pic>
    </p:spTree>
    <p:extLst>
      <p:ext uri="{BB962C8B-B14F-4D97-AF65-F5344CB8AC3E}">
        <p14:creationId xmlns:p14="http://schemas.microsoft.com/office/powerpoint/2010/main" val="2988981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91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spTree>
    <p:extLst>
      <p:ext uri="{BB962C8B-B14F-4D97-AF65-F5344CB8AC3E}">
        <p14:creationId xmlns:p14="http://schemas.microsoft.com/office/powerpoint/2010/main" val="351807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25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14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034088EC-FE8A-40A2-8D61-CF4F14E5CE33}" type="datetimeFigureOut">
              <a:rPr lang="es-ES" smtClean="0"/>
              <a:t>05/09/2022</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15C3A11B-804D-4147-9209-445DD750B978}" type="slidenum">
              <a:rPr lang="es-ES" smtClean="0"/>
              <a:t>‹Nº›</a:t>
            </a:fld>
            <a:endParaRPr lang="es-ES"/>
          </a:p>
        </p:txBody>
      </p:sp>
    </p:spTree>
    <p:extLst>
      <p:ext uri="{BB962C8B-B14F-4D97-AF65-F5344CB8AC3E}">
        <p14:creationId xmlns:p14="http://schemas.microsoft.com/office/powerpoint/2010/main" val="212354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6D46E-532A-4A66-8E21-025A19A781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C93BA2-B6BA-4BA0-85E6-2954801E1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2FFE6D9-A191-4086-BAE5-544986CF292A}"/>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097DA848-0B04-463E-AB38-A4056257A7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2326974-B65D-4D6C-8552-BE66F943F37A}"/>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270560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44D2E-C12D-4085-B37B-4B6CBADB38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323EE3-AA85-452B-ACEE-1B5A6A7C1C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6C2A82-4DC2-487A-AFD7-483D27BF5707}"/>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0347211F-BF20-4D38-85A7-A2281678B1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5476A5-C2BD-4A89-84A0-C4DEE4DFEBE0}"/>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34503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91CC5-91A0-4914-8F5D-FAB602D378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6985F4-3FC5-4364-BD49-CDE7E5DF7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F0BD94-7A79-43D1-BFCB-317E5C15EC54}"/>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9CBA3486-9534-4E56-92B9-172DA11520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D58DCD-B2E8-4CC3-93BF-C8D2FB1224B5}"/>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259770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F459A-BB94-4828-91A7-4C0E55D6B7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83B642-4034-414E-AD82-9A24B13ED5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99328CE-C158-4952-8A76-B42A2DEDABE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12279A0-446A-49F6-ACB4-4C60897BF2C8}"/>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6" name="Marcador de pie de página 5">
            <a:extLst>
              <a:ext uri="{FF2B5EF4-FFF2-40B4-BE49-F238E27FC236}">
                <a16:creationId xmlns:a16="http://schemas.microsoft.com/office/drawing/2014/main" id="{CA945F3F-54F5-4527-ABC0-27A0A960F9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6886FC-8C50-4047-A28E-719DF535B779}"/>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273375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1102-8842-4F57-A455-1EC133C3D3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6FE056-F17E-4FE4-BB8F-3FC984570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65DD28-356F-4084-A618-5DA68627C3B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D36DD2C-480C-4F36-B80A-158767005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3FBB2A-4921-403F-8540-83803A2797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789AFA8-F7AA-4179-9FA6-EA81E4C07C4C}"/>
              </a:ext>
            </a:extLst>
          </p:cNvPr>
          <p:cNvSpPr>
            <a:spLocks noGrp="1"/>
          </p:cNvSpPr>
          <p:nvPr>
            <p:ph type="dt" sz="half" idx="10"/>
          </p:nvPr>
        </p:nvSpPr>
        <p:spPr/>
        <p:txBody>
          <a:bodyPr/>
          <a:lstStyle/>
          <a:p>
            <a:fld id="{327B7507-21FC-402F-84E1-D5FC854D4A5B}" type="datetimeFigureOut">
              <a:rPr lang="es-ES" smtClean="0"/>
              <a:t>05/09/2022</a:t>
            </a:fld>
            <a:endParaRPr lang="es-ES"/>
          </a:p>
        </p:txBody>
      </p:sp>
      <p:sp>
        <p:nvSpPr>
          <p:cNvPr id="8" name="Marcador de pie de página 7">
            <a:extLst>
              <a:ext uri="{FF2B5EF4-FFF2-40B4-BE49-F238E27FC236}">
                <a16:creationId xmlns:a16="http://schemas.microsoft.com/office/drawing/2014/main" id="{F13121E7-02B9-42F9-AE84-AAE1D31CF4B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83796FD-9632-4004-9051-C88633ED36D9}"/>
              </a:ext>
            </a:extLst>
          </p:cNvPr>
          <p:cNvSpPr>
            <a:spLocks noGrp="1"/>
          </p:cNvSpPr>
          <p:nvPr>
            <p:ph type="sldNum" sz="quarter" idx="12"/>
          </p:nvPr>
        </p:nvSpPr>
        <p:spPr/>
        <p:txBody>
          <a:bodyPr/>
          <a:lstStyle/>
          <a:p>
            <a:fld id="{9A16BC3C-831F-4B2D-AF66-4A09293DE279}" type="slidenum">
              <a:rPr lang="es-ES" smtClean="0"/>
              <a:t>‹Nº›</a:t>
            </a:fld>
            <a:endParaRPr lang="es-ES"/>
          </a:p>
        </p:txBody>
      </p:sp>
    </p:spTree>
    <p:extLst>
      <p:ext uri="{BB962C8B-B14F-4D97-AF65-F5344CB8AC3E}">
        <p14:creationId xmlns:p14="http://schemas.microsoft.com/office/powerpoint/2010/main" val="390098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7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9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1DAE0A92-59BF-436C-ACD1-AC896CCEC7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632406F3-5817-482F-8362-FBA6308CB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7558C0-07F5-468F-8447-EECFE8B1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3977E4-2449-42FA-BCD3-4B52B281E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7507-21FC-402F-84E1-D5FC854D4A5B}" type="datetimeFigureOut">
              <a:rPr lang="es-ES" smtClean="0"/>
              <a:t>05/09/2022</a:t>
            </a:fld>
            <a:endParaRPr lang="es-ES"/>
          </a:p>
        </p:txBody>
      </p:sp>
      <p:sp>
        <p:nvSpPr>
          <p:cNvPr id="5" name="Marcador de pie de página 4">
            <a:extLst>
              <a:ext uri="{FF2B5EF4-FFF2-40B4-BE49-F238E27FC236}">
                <a16:creationId xmlns:a16="http://schemas.microsoft.com/office/drawing/2014/main" id="{AC294AC6-9FDF-4512-AEE5-EF1016761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38BC34D-9DA1-4231-B5DE-E5CCFCB6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6BC3C-831F-4B2D-AF66-4A09293DE279}" type="slidenum">
              <a:rPr lang="es-ES" smtClean="0"/>
              <a:t>‹Nº›</a:t>
            </a:fld>
            <a:endParaRPr lang="es-ES"/>
          </a:p>
        </p:txBody>
      </p:sp>
    </p:spTree>
    <p:extLst>
      <p:ext uri="{BB962C8B-B14F-4D97-AF65-F5344CB8AC3E}">
        <p14:creationId xmlns:p14="http://schemas.microsoft.com/office/powerpoint/2010/main" val="18042540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BAAB7320-F18A-4B6F-AC80-F1F58B8465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360981C8-5FCA-4412-8C78-33F157E75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7CF323-F390-4BC0-B398-D8C4A8F89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BF1504-1DDE-4112-9990-EC9889692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F0706-DE6C-466A-B8A1-A3057C574504}" type="datetimeFigureOut">
              <a:rPr lang="es-ES" smtClean="0"/>
              <a:t>05/09/2022</a:t>
            </a:fld>
            <a:endParaRPr lang="es-ES"/>
          </a:p>
        </p:txBody>
      </p:sp>
      <p:sp>
        <p:nvSpPr>
          <p:cNvPr id="5" name="Marcador de pie de página 4">
            <a:extLst>
              <a:ext uri="{FF2B5EF4-FFF2-40B4-BE49-F238E27FC236}">
                <a16:creationId xmlns:a16="http://schemas.microsoft.com/office/drawing/2014/main" id="{25078585-CAB6-4259-84B0-AC107847E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409F2AD-999A-4AF3-8138-264A32D84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A1ED-333B-4787-86CB-795817101771}" type="slidenum">
              <a:rPr lang="es-ES" smtClean="0"/>
              <a:t>‹Nº›</a:t>
            </a:fld>
            <a:endParaRPr lang="es-ES"/>
          </a:p>
        </p:txBody>
      </p:sp>
    </p:spTree>
    <p:extLst>
      <p:ext uri="{BB962C8B-B14F-4D97-AF65-F5344CB8AC3E}">
        <p14:creationId xmlns:p14="http://schemas.microsoft.com/office/powerpoint/2010/main" val="17557340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7435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79467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618682"/>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quel.ibanez@rotary2202.org"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hyperlink" Target="mailto:mmmuro64@gmail.com" TargetMode="External"/><Relationship Id="rId2" Type="http://schemas.openxmlformats.org/officeDocument/2006/relationships/hyperlink" Target="mailto:ira2202@rotary2202.org" TargetMode="Externa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hyperlink" Target="http://www.rotary2202.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mailto:ira2202@rotary2202.org"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1922E4C-832F-4DBF-BD78-CA6FD35B0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572" y="548642"/>
            <a:ext cx="2040610" cy="2583059"/>
          </a:xfrm>
          <a:prstGeom prst="rect">
            <a:avLst/>
          </a:prstGeom>
        </p:spPr>
      </p:pic>
      <p:sp>
        <p:nvSpPr>
          <p:cNvPr id="2" name="1 CuadroTexto"/>
          <p:cNvSpPr txBox="1"/>
          <p:nvPr/>
        </p:nvSpPr>
        <p:spPr>
          <a:xfrm>
            <a:off x="692330" y="333137"/>
            <a:ext cx="7694023" cy="6155531"/>
          </a:xfrm>
          <a:prstGeom prst="rect">
            <a:avLst/>
          </a:prstGeom>
          <a:noFill/>
        </p:spPr>
        <p:txBody>
          <a:bodyPr wrap="square" rtlCol="0">
            <a:spAutoFit/>
          </a:bodyPr>
          <a:lstStyle/>
          <a:p>
            <a:r>
              <a:rPr lang="es-ES" sz="4000" b="1" dirty="0">
                <a:latin typeface="Comic Sans MS" pitchFamily="66" charset="0"/>
              </a:rPr>
              <a:t>Boletín de Intercambios Rotarios de Amistad</a:t>
            </a:r>
          </a:p>
          <a:p>
            <a:r>
              <a:rPr lang="es-ES" sz="4000" b="1" dirty="0">
                <a:latin typeface="Comic Sans MS" pitchFamily="66" charset="0"/>
              </a:rPr>
              <a:t>2022-2023</a:t>
            </a:r>
          </a:p>
          <a:p>
            <a:endParaRPr lang="es-ES" sz="4000" b="1" dirty="0">
              <a:latin typeface="Comic Sans MS" pitchFamily="66" charset="0"/>
            </a:endParaRPr>
          </a:p>
          <a:p>
            <a:endParaRPr lang="es-ES" dirty="0">
              <a:latin typeface="Comic Sans MS" pitchFamily="66" charset="0"/>
            </a:endParaRPr>
          </a:p>
          <a:p>
            <a:r>
              <a:rPr lang="es-ES" sz="2400" dirty="0">
                <a:latin typeface="Comic Sans MS" pitchFamily="66" charset="0"/>
              </a:rPr>
              <a:t>Boletín nº 2</a:t>
            </a:r>
          </a:p>
          <a:p>
            <a:r>
              <a:rPr lang="es-ES" sz="2400" dirty="0">
                <a:latin typeface="Comic Sans MS" pitchFamily="66" charset="0"/>
              </a:rPr>
              <a:t>Septiembre/Octubre 2022</a:t>
            </a:r>
          </a:p>
          <a:p>
            <a:endParaRPr lang="es-ES" sz="2400" dirty="0">
              <a:latin typeface="Comic Sans MS" pitchFamily="66" charset="0"/>
            </a:endParaRPr>
          </a:p>
          <a:p>
            <a:r>
              <a:rPr lang="es-ES" sz="2400" dirty="0">
                <a:latin typeface="Comic Sans MS" pitchFamily="66" charset="0"/>
              </a:rPr>
              <a:t>Miquel Ibáñez </a:t>
            </a:r>
            <a:r>
              <a:rPr lang="es-ES" sz="2400" dirty="0" err="1">
                <a:latin typeface="Comic Sans MS" pitchFamily="66" charset="0"/>
              </a:rPr>
              <a:t>Magem</a:t>
            </a:r>
            <a:endParaRPr lang="es-ES" sz="2400" dirty="0">
              <a:latin typeface="Comic Sans MS" pitchFamily="66" charset="0"/>
            </a:endParaRPr>
          </a:p>
          <a:p>
            <a:r>
              <a:rPr lang="es-ES" sz="2400" dirty="0">
                <a:latin typeface="Comic Sans MS" pitchFamily="66" charset="0"/>
              </a:rPr>
              <a:t>Presidente del Comité de Intercambios</a:t>
            </a:r>
          </a:p>
          <a:p>
            <a:r>
              <a:rPr lang="es-ES" sz="2400" dirty="0">
                <a:latin typeface="Comic Sans MS" pitchFamily="66" charset="0"/>
              </a:rPr>
              <a:t>Rotarios de Amistad</a:t>
            </a:r>
          </a:p>
          <a:p>
            <a:r>
              <a:rPr lang="es-ES" sz="2400" dirty="0">
                <a:latin typeface="Comic Sans MS" pitchFamily="66" charset="0"/>
              </a:rPr>
              <a:t>Distrito 2202</a:t>
            </a:r>
          </a:p>
          <a:p>
            <a:r>
              <a:rPr lang="es-ES" sz="2400" dirty="0">
                <a:latin typeface="Comic Sans MS" pitchFamily="66" charset="0"/>
                <a:hlinkClick r:id="rId3"/>
              </a:rPr>
              <a:t>miquel.ibanez@rotary2202.org</a:t>
            </a:r>
            <a:endParaRPr lang="es-ES" sz="2400" dirty="0">
              <a:latin typeface="Comic Sans MS" pitchFamily="66" charset="0"/>
            </a:endParaRPr>
          </a:p>
          <a:p>
            <a:r>
              <a:rPr lang="es-ES" sz="2400" dirty="0">
                <a:latin typeface="Comic Sans MS" pitchFamily="66" charset="0"/>
              </a:rPr>
              <a:t>00-34-618302228</a:t>
            </a:r>
          </a:p>
        </p:txBody>
      </p:sp>
      <p:pic>
        <p:nvPicPr>
          <p:cNvPr id="17" name="Picture 6">
            <a:extLst>
              <a:ext uri="{FF2B5EF4-FFF2-40B4-BE49-F238E27FC236}">
                <a16:creationId xmlns:a16="http://schemas.microsoft.com/office/drawing/2014/main" id="{9309923B-462D-8247-8F7B-ED66A80DA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446" y="4061644"/>
            <a:ext cx="1975728" cy="1983568"/>
          </a:xfrm>
          <a:prstGeom prst="rect">
            <a:avLst/>
          </a:prstGeom>
          <a:effectLst/>
        </p:spPr>
      </p:pic>
    </p:spTree>
    <p:extLst>
      <p:ext uri="{BB962C8B-B14F-4D97-AF65-F5344CB8AC3E}">
        <p14:creationId xmlns:p14="http://schemas.microsoft.com/office/powerpoint/2010/main" val="21414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9448" y="483325"/>
            <a:ext cx="10972800" cy="777558"/>
          </a:xfrm>
        </p:spPr>
        <p:txBody>
          <a:bodyPr/>
          <a:lstStyle/>
          <a:p>
            <a:r>
              <a:rPr lang="es-ES" b="1" u="sng" dirty="0">
                <a:effectLst>
                  <a:outerShdw blurRad="38100" dist="38100" dir="2700000" algn="tl">
                    <a:srgbClr val="000000">
                      <a:alpha val="43137"/>
                    </a:srgbClr>
                  </a:outerShdw>
                </a:effectLst>
                <a:latin typeface="Comic Sans MS" pitchFamily="66" charset="0"/>
              </a:rPr>
              <a:t>CONTACTOS</a:t>
            </a:r>
          </a:p>
        </p:txBody>
      </p:sp>
      <p:sp>
        <p:nvSpPr>
          <p:cNvPr id="3" name="2 Marcador de contenido"/>
          <p:cNvSpPr>
            <a:spLocks noGrp="1"/>
          </p:cNvSpPr>
          <p:nvPr>
            <p:ph idx="1"/>
          </p:nvPr>
        </p:nvSpPr>
        <p:spPr>
          <a:xfrm>
            <a:off x="509449" y="2948819"/>
            <a:ext cx="10972800" cy="4075295"/>
          </a:xfrm>
        </p:spPr>
        <p:txBody>
          <a:bodyPr/>
          <a:lstStyle/>
          <a:p>
            <a:pPr marL="0" indent="0">
              <a:buNone/>
            </a:pPr>
            <a:r>
              <a:rPr lang="es-ES" dirty="0">
                <a:latin typeface="Comic Sans MS" pitchFamily="66" charset="0"/>
                <a:hlinkClick r:id="rId2"/>
              </a:rPr>
              <a:t>ira2202@rotary2202.org</a:t>
            </a:r>
            <a:endParaRPr lang="es-ES" dirty="0">
              <a:latin typeface="Comic Sans MS" pitchFamily="66" charset="0"/>
              <a:hlinkClick r:id="" action="ppaction://noaction"/>
            </a:endParaRPr>
          </a:p>
          <a:p>
            <a:pPr marL="0" indent="0">
              <a:buNone/>
            </a:pPr>
            <a:r>
              <a:rPr lang="es-ES" dirty="0">
                <a:latin typeface="Comic Sans MS" pitchFamily="66" charset="0"/>
                <a:hlinkClick r:id="" action="ppaction://noaction"/>
              </a:rPr>
              <a:t>miquel.ibanez@rotary2202.org</a:t>
            </a:r>
            <a:endParaRPr lang="es-ES" dirty="0">
              <a:latin typeface="Comic Sans MS" pitchFamily="66" charset="0"/>
            </a:endParaRPr>
          </a:p>
          <a:p>
            <a:pPr marL="0" indent="0">
              <a:buNone/>
            </a:pPr>
            <a:r>
              <a:rPr lang="es-ES" dirty="0">
                <a:latin typeface="Comic Sans MS" pitchFamily="66" charset="0"/>
              </a:rPr>
              <a:t>Tel. </a:t>
            </a:r>
            <a:r>
              <a:rPr lang="es-ES" dirty="0" err="1">
                <a:latin typeface="Comic Sans MS" pitchFamily="66" charset="0"/>
              </a:rPr>
              <a:t>whatsapp</a:t>
            </a:r>
            <a:r>
              <a:rPr lang="es-ES" dirty="0">
                <a:latin typeface="Comic Sans MS" pitchFamily="66" charset="0"/>
              </a:rPr>
              <a:t> 00 34 618 30 22 28</a:t>
            </a:r>
          </a:p>
          <a:p>
            <a:pPr marL="0" indent="0">
              <a:buNone/>
            </a:pPr>
            <a:r>
              <a:rPr lang="es-ES" dirty="0">
                <a:latin typeface="Comic Sans MS" pitchFamily="66" charset="0"/>
                <a:hlinkClick r:id="rId3"/>
              </a:rPr>
              <a:t>mmmuro64@gmail.com</a:t>
            </a:r>
            <a:endParaRPr lang="es-ES" dirty="0">
              <a:latin typeface="Comic Sans MS" pitchFamily="66" charset="0"/>
            </a:endParaRPr>
          </a:p>
          <a:p>
            <a:pPr marL="0" indent="0">
              <a:buNone/>
            </a:pPr>
            <a:r>
              <a:rPr lang="es-ES" dirty="0">
                <a:latin typeface="Comic Sans MS" pitchFamily="66" charset="0"/>
              </a:rPr>
              <a:t>Tel. </a:t>
            </a:r>
            <a:r>
              <a:rPr lang="es-ES" dirty="0" err="1">
                <a:latin typeface="Comic Sans MS" pitchFamily="66" charset="0"/>
              </a:rPr>
              <a:t>whatsapp</a:t>
            </a:r>
            <a:r>
              <a:rPr lang="es-ES" dirty="0">
                <a:latin typeface="Comic Sans MS" pitchFamily="66" charset="0"/>
              </a:rPr>
              <a:t> 00 34 690 38 87 98</a:t>
            </a:r>
          </a:p>
          <a:p>
            <a:pPr marL="0" indent="0">
              <a:buNone/>
            </a:pPr>
            <a:r>
              <a:rPr lang="es-ES" dirty="0">
                <a:latin typeface="Comic Sans MS" pitchFamily="66" charset="0"/>
                <a:hlinkClick r:id="rId4"/>
              </a:rPr>
              <a:t>www.rotary2202.org</a:t>
            </a:r>
            <a:endParaRPr lang="es-ES" dirty="0">
              <a:latin typeface="Comic Sans MS" pitchFamily="66" charset="0"/>
            </a:endParaRPr>
          </a:p>
          <a:p>
            <a:pPr marL="0" indent="0">
              <a:buNone/>
            </a:pPr>
            <a:endParaRPr lang="es-ES" dirty="0">
              <a:solidFill>
                <a:srgbClr val="FF0000"/>
              </a:solidFill>
              <a:latin typeface="Comic Sans MS" pitchFamily="66" charset="0"/>
            </a:endParaRPr>
          </a:p>
          <a:p>
            <a:pPr marL="0" indent="0">
              <a:buNone/>
            </a:pPr>
            <a:endParaRPr lang="es-ES" dirty="0">
              <a:solidFill>
                <a:srgbClr val="FF0000"/>
              </a:solidFill>
              <a:latin typeface="Comic Sans MS" pitchFamily="66" charset="0"/>
            </a:endParaRPr>
          </a:p>
          <a:p>
            <a:pPr marL="0" indent="0">
              <a:buNone/>
            </a:pPr>
            <a:endParaRPr lang="es-ES" dirty="0">
              <a:latin typeface="Comic Sans MS" pitchFamily="66" charset="0"/>
            </a:endParaRPr>
          </a:p>
          <a:p>
            <a:endParaRPr lang="es-ES" dirty="0">
              <a:latin typeface="Comic Sans MS" pitchFamily="66" charset="0"/>
            </a:endParaRPr>
          </a:p>
        </p:txBody>
      </p:sp>
      <p:pic>
        <p:nvPicPr>
          <p:cNvPr id="6" name="Imagen 3">
            <a:extLst>
              <a:ext uri="{FF2B5EF4-FFF2-40B4-BE49-F238E27FC236}">
                <a16:creationId xmlns:a16="http://schemas.microsoft.com/office/drawing/2014/main" id="{61922E4C-832F-4DBF-BD78-CA6FD35B06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8407" y="365760"/>
            <a:ext cx="2040610" cy="2583059"/>
          </a:xfrm>
          <a:prstGeom prst="rect">
            <a:avLst/>
          </a:prstGeom>
        </p:spPr>
      </p:pic>
      <p:pic>
        <p:nvPicPr>
          <p:cNvPr id="7" name="Picture 6">
            <a:extLst>
              <a:ext uri="{FF2B5EF4-FFF2-40B4-BE49-F238E27FC236}">
                <a16:creationId xmlns:a16="http://schemas.microsoft.com/office/drawing/2014/main" id="{9309923B-462D-8247-8F7B-ED66A80DA8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1470" y="4061644"/>
            <a:ext cx="1975728" cy="1983568"/>
          </a:xfrm>
          <a:prstGeom prst="rect">
            <a:avLst/>
          </a:prstGeom>
          <a:effectLst/>
        </p:spPr>
      </p:pic>
      <p:sp>
        <p:nvSpPr>
          <p:cNvPr id="8" name="7 CuadroTexto"/>
          <p:cNvSpPr txBox="1"/>
          <p:nvPr/>
        </p:nvSpPr>
        <p:spPr>
          <a:xfrm>
            <a:off x="509448" y="1396032"/>
            <a:ext cx="8569235" cy="1323439"/>
          </a:xfrm>
          <a:prstGeom prst="rect">
            <a:avLst/>
          </a:prstGeom>
          <a:noFill/>
        </p:spPr>
        <p:txBody>
          <a:bodyPr wrap="square" rtlCol="0">
            <a:spAutoFit/>
          </a:bodyPr>
          <a:lstStyle/>
          <a:p>
            <a:pPr algn="just"/>
            <a:r>
              <a:rPr lang="es-ES" sz="2000" dirty="0">
                <a:latin typeface="Comic Sans MS" pitchFamily="66" charset="0"/>
              </a:rPr>
              <a:t>Si quieres colaborar en la redacción de este boletín, aportando experiencias positivas de tu Club, ideas para compartir o dudas por resolver, no dudes en contactarnos.</a:t>
            </a:r>
          </a:p>
          <a:p>
            <a:pPr algn="just"/>
            <a:r>
              <a:rPr lang="es-ES" sz="2000" dirty="0">
                <a:latin typeface="Comic Sans MS" pitchFamily="66" charset="0"/>
              </a:rPr>
              <a:t>Gracias.</a:t>
            </a:r>
          </a:p>
        </p:txBody>
      </p:sp>
    </p:spTree>
    <p:extLst>
      <p:ext uri="{BB962C8B-B14F-4D97-AF65-F5344CB8AC3E}">
        <p14:creationId xmlns:p14="http://schemas.microsoft.com/office/powerpoint/2010/main" val="222690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A0"/>
        </a:solidFill>
        <a:effectLst/>
      </p:bgPr>
    </p:bg>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6B38A61F-24A7-9F6E-16CE-4DB35CBA0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504" y="0"/>
            <a:ext cx="9672992" cy="6858000"/>
          </a:xfrm>
          <a:prstGeom prst="rect">
            <a:avLst/>
          </a:prstGeom>
        </p:spPr>
      </p:pic>
    </p:spTree>
    <p:extLst>
      <p:ext uri="{BB962C8B-B14F-4D97-AF65-F5344CB8AC3E}">
        <p14:creationId xmlns:p14="http://schemas.microsoft.com/office/powerpoint/2010/main" val="1289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0F91B-80C5-5D51-5F06-62237F69BDD1}"/>
              </a:ext>
            </a:extLst>
          </p:cNvPr>
          <p:cNvSpPr>
            <a:spLocks noGrp="1"/>
          </p:cNvSpPr>
          <p:nvPr>
            <p:ph type="ctrTitle"/>
          </p:nvPr>
        </p:nvSpPr>
        <p:spPr>
          <a:xfrm>
            <a:off x="2677885" y="458382"/>
            <a:ext cx="6309361" cy="628796"/>
          </a:xfrm>
        </p:spPr>
        <p:txBody>
          <a:bodyPr/>
          <a:lstStyle/>
          <a:p>
            <a:r>
              <a:rPr lang="es-ES" dirty="0">
                <a:latin typeface="Comic Sans MS" pitchFamily="66" charset="0"/>
              </a:rPr>
              <a:t>EDITORIAL</a:t>
            </a:r>
          </a:p>
        </p:txBody>
      </p:sp>
      <p:pic>
        <p:nvPicPr>
          <p:cNvPr id="6" name="Imagen 5" descr="Una persona con un traje de color azul con letras blancas&#10;&#10;Descripción generada automáticamente con confianza media">
            <a:extLst>
              <a:ext uri="{FF2B5EF4-FFF2-40B4-BE49-F238E27FC236}">
                <a16:creationId xmlns:a16="http://schemas.microsoft.com/office/drawing/2014/main" id="{FBA75903-8F47-ABDF-71B0-AB3844CA6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373" y="1827659"/>
            <a:ext cx="2679884" cy="3152803"/>
          </a:xfrm>
          <a:prstGeom prst="rect">
            <a:avLst/>
          </a:prstGeom>
        </p:spPr>
      </p:pic>
      <p:sp>
        <p:nvSpPr>
          <p:cNvPr id="8" name="CuadroTexto 7">
            <a:extLst>
              <a:ext uri="{FF2B5EF4-FFF2-40B4-BE49-F238E27FC236}">
                <a16:creationId xmlns:a16="http://schemas.microsoft.com/office/drawing/2014/main" id="{C349FBC4-CA26-79B3-103C-1CCC599DE0C8}"/>
              </a:ext>
            </a:extLst>
          </p:cNvPr>
          <p:cNvSpPr txBox="1"/>
          <p:nvPr/>
        </p:nvSpPr>
        <p:spPr>
          <a:xfrm>
            <a:off x="8948262" y="5001947"/>
            <a:ext cx="3243737" cy="1169551"/>
          </a:xfrm>
          <a:prstGeom prst="rect">
            <a:avLst/>
          </a:prstGeom>
          <a:noFill/>
        </p:spPr>
        <p:txBody>
          <a:bodyPr wrap="square">
            <a:spAutoFit/>
          </a:bodyPr>
          <a:lstStyle/>
          <a:p>
            <a:r>
              <a:rPr lang="es-ES" sz="1400" b="1" i="0" dirty="0">
                <a:solidFill>
                  <a:srgbClr val="1C1C1C"/>
                </a:solidFill>
                <a:effectLst/>
                <a:latin typeface="Comic Sans MS" pitchFamily="66" charset="0"/>
              </a:rPr>
              <a:t>Miquel Ibáñez</a:t>
            </a:r>
            <a:br>
              <a:rPr lang="es-ES" sz="1400" b="1" i="0" dirty="0">
                <a:solidFill>
                  <a:srgbClr val="1C1C1C"/>
                </a:solidFill>
                <a:effectLst/>
                <a:latin typeface="Comic Sans MS" pitchFamily="66" charset="0"/>
              </a:rPr>
            </a:br>
            <a:r>
              <a:rPr lang="es-ES" sz="1400" b="0" i="0" dirty="0">
                <a:solidFill>
                  <a:srgbClr val="1C1C1C"/>
                </a:solidFill>
                <a:effectLst/>
                <a:latin typeface="Comic Sans MS" pitchFamily="66" charset="0"/>
              </a:rPr>
              <a:t>Pte. Comité Distrital Intercambios Rotarios de Amistad</a:t>
            </a:r>
            <a:br>
              <a:rPr lang="es-ES" sz="1400" dirty="0">
                <a:latin typeface="Comic Sans MS" pitchFamily="66" charset="0"/>
              </a:rPr>
            </a:br>
            <a:r>
              <a:rPr lang="es-ES" sz="1400" b="0" i="0" u="none" strike="noStrike" dirty="0">
                <a:solidFill>
                  <a:srgbClr val="274472"/>
                </a:solidFill>
                <a:effectLst/>
                <a:latin typeface="Comic Sans MS" pitchFamily="66" charset="0"/>
                <a:hlinkClick r:id="rId3"/>
              </a:rPr>
              <a:t>ira2202@rotary2202.org</a:t>
            </a:r>
            <a:br>
              <a:rPr lang="es-ES" sz="1400" dirty="0">
                <a:latin typeface="Comic Sans MS" pitchFamily="66" charset="0"/>
              </a:rPr>
            </a:br>
            <a:r>
              <a:rPr lang="es-ES" sz="1400" b="0" i="1" dirty="0">
                <a:solidFill>
                  <a:srgbClr val="1C1C1C"/>
                </a:solidFill>
                <a:effectLst/>
                <a:latin typeface="Comic Sans MS" pitchFamily="66" charset="0"/>
              </a:rPr>
              <a:t>Rotary Club de Sabadell</a:t>
            </a:r>
            <a:endParaRPr lang="es-ES" sz="1400" dirty="0">
              <a:latin typeface="Comic Sans MS" pitchFamily="66" charset="0"/>
            </a:endParaRPr>
          </a:p>
        </p:txBody>
      </p:sp>
      <p:sp>
        <p:nvSpPr>
          <p:cNvPr id="10" name="CuadroTexto 9">
            <a:extLst>
              <a:ext uri="{FF2B5EF4-FFF2-40B4-BE49-F238E27FC236}">
                <a16:creationId xmlns:a16="http://schemas.microsoft.com/office/drawing/2014/main" id="{28AF3413-FCE0-8C7D-12C1-9C8DAFE647C8}"/>
              </a:ext>
            </a:extLst>
          </p:cNvPr>
          <p:cNvSpPr txBox="1"/>
          <p:nvPr/>
        </p:nvSpPr>
        <p:spPr>
          <a:xfrm>
            <a:off x="463802" y="1690180"/>
            <a:ext cx="8158942" cy="5324535"/>
          </a:xfrm>
          <a:prstGeom prst="rect">
            <a:avLst/>
          </a:prstGeom>
          <a:noFill/>
        </p:spPr>
        <p:txBody>
          <a:bodyPr wrap="square">
            <a:spAutoFit/>
          </a:bodyPr>
          <a:lstStyle/>
          <a:p>
            <a:pPr algn="just"/>
            <a:r>
              <a:rPr lang="es-ES" sz="2000" dirty="0">
                <a:latin typeface="Comic Sans MS" pitchFamily="66" charset="0"/>
                <a:cs typeface="Arial" panose="020B0604020202020204" pitchFamily="34" charset="0"/>
              </a:rPr>
              <a:t>A la hora de valorar un Intercambio Rotario de Amistad, vemos que son muchos los beneficios que aportan:</a:t>
            </a:r>
          </a:p>
          <a:p>
            <a:pPr algn="just"/>
            <a:endParaRPr lang="es-ES" sz="2000" dirty="0">
              <a:latin typeface="Comic Sans MS" pitchFamily="66" charset="0"/>
              <a:cs typeface="Arial" panose="020B0604020202020204" pitchFamily="34" charset="0"/>
            </a:endParaRPr>
          </a:p>
          <a:p>
            <a:pPr algn="just"/>
            <a:r>
              <a:rPr lang="es-ES" sz="2000" dirty="0">
                <a:latin typeface="Comic Sans MS" pitchFamily="66" charset="0"/>
                <a:cs typeface="Arial" panose="020B0604020202020204" pitchFamily="34" charset="0"/>
              </a:rPr>
              <a:t>Amplían la comprensión internacional.</a:t>
            </a:r>
          </a:p>
          <a:p>
            <a:pPr algn="just"/>
            <a:r>
              <a:rPr lang="es-ES" sz="2000" dirty="0">
                <a:latin typeface="Comic Sans MS" pitchFamily="66" charset="0"/>
                <a:cs typeface="Arial" panose="020B0604020202020204" pitchFamily="34" charset="0"/>
              </a:rPr>
              <a:t>Forjan amistades duraderas.</a:t>
            </a:r>
          </a:p>
          <a:p>
            <a:pPr algn="just"/>
            <a:r>
              <a:rPr lang="es-ES" sz="2000" dirty="0">
                <a:latin typeface="Comic Sans MS" pitchFamily="66" charset="0"/>
                <a:cs typeface="Arial" panose="020B0604020202020204" pitchFamily="34" charset="0"/>
              </a:rPr>
              <a:t>Construyen los cimientos de la paz y el servicio.</a:t>
            </a:r>
          </a:p>
          <a:p>
            <a:pPr algn="just"/>
            <a:r>
              <a:rPr lang="es-ES" sz="2000" dirty="0">
                <a:latin typeface="Comic Sans MS" pitchFamily="66" charset="0"/>
                <a:cs typeface="Arial" panose="020B0604020202020204" pitchFamily="34" charset="0"/>
              </a:rPr>
              <a:t>Permiten disfrutar de oportunidades para participar o brindar apoyo a proyectos. </a:t>
            </a:r>
          </a:p>
          <a:p>
            <a:pPr algn="just"/>
            <a:r>
              <a:rPr lang="es-ES" sz="2000" dirty="0">
                <a:latin typeface="Comic Sans MS" pitchFamily="66" charset="0"/>
                <a:cs typeface="Arial" panose="020B0604020202020204" pitchFamily="34" charset="0"/>
              </a:rPr>
              <a:t>Posibilitan aprender acerca de quienes viven en la región visitada, así como sobre su historia, tradiciones, idioma y comida típica.</a:t>
            </a:r>
          </a:p>
          <a:p>
            <a:pPr algn="just"/>
            <a:r>
              <a:rPr lang="es-ES" sz="2000" dirty="0">
                <a:latin typeface="Comic Sans MS" pitchFamily="66" charset="0"/>
                <a:cs typeface="Arial" panose="020B0604020202020204" pitchFamily="34" charset="0"/>
              </a:rPr>
              <a:t>Exploran una profesión o trabajo específico en un contexto diferente.</a:t>
            </a:r>
          </a:p>
          <a:p>
            <a:pPr algn="just"/>
            <a:endParaRPr lang="es-ES" sz="2000" dirty="0">
              <a:latin typeface="Comic Sans MS" pitchFamily="66" charset="0"/>
              <a:cs typeface="Arial" panose="020B0604020202020204" pitchFamily="34" charset="0"/>
            </a:endParaRPr>
          </a:p>
          <a:p>
            <a:pPr algn="just"/>
            <a:r>
              <a:rPr lang="es-ES" sz="2000" dirty="0">
                <a:latin typeface="Comic Sans MS" pitchFamily="66" charset="0"/>
                <a:cs typeface="Arial" panose="020B0604020202020204" pitchFamily="34" charset="0"/>
              </a:rPr>
              <a:t>Poder disfrutar de estos privilegios, es posible realizando un Intercambio Rotario de Amistad.</a:t>
            </a:r>
          </a:p>
          <a:p>
            <a:pPr algn="just"/>
            <a:endParaRPr lang="es-ES" sz="2000" dirty="0">
              <a:latin typeface="Comic Sans MS" pitchFamily="66" charset="0"/>
              <a:cs typeface="Arial" panose="020B0604020202020204" pitchFamily="34" charset="0"/>
            </a:endParaRPr>
          </a:p>
          <a:p>
            <a:pPr algn="just"/>
            <a:endParaRPr lang="es-ES" sz="2000" dirty="0">
              <a:latin typeface="Comic Sans MS" pitchFamily="66" charset="0"/>
              <a:cs typeface="Arial" panose="020B0604020202020204" pitchFamily="34" charset="0"/>
            </a:endParaRPr>
          </a:p>
        </p:txBody>
      </p:sp>
    </p:spTree>
    <p:extLst>
      <p:ext uri="{BB962C8B-B14F-4D97-AF65-F5344CB8AC3E}">
        <p14:creationId xmlns:p14="http://schemas.microsoft.com/office/powerpoint/2010/main" val="168182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a:latin typeface="Comic Sans MS" pitchFamily="66" charset="0"/>
              </a:rPr>
              <a:t>NOTICIAS</a:t>
            </a:r>
          </a:p>
        </p:txBody>
      </p:sp>
      <p:sp>
        <p:nvSpPr>
          <p:cNvPr id="4" name="3 Rectángulo"/>
          <p:cNvSpPr/>
          <p:nvPr/>
        </p:nvSpPr>
        <p:spPr>
          <a:xfrm>
            <a:off x="252549" y="1606187"/>
            <a:ext cx="6096000" cy="369332"/>
          </a:xfrm>
          <a:prstGeom prst="rect">
            <a:avLst/>
          </a:prstGeom>
        </p:spPr>
        <p:txBody>
          <a:bodyPr>
            <a:spAutoFit/>
          </a:bodyPr>
          <a:lstStyle/>
          <a:p>
            <a:pPr algn="just"/>
            <a:r>
              <a:rPr lang="es-ES" dirty="0">
                <a:latin typeface="Comic Sans MS" pitchFamily="66" charset="0"/>
              </a:rPr>
              <a:t>.</a:t>
            </a:r>
          </a:p>
        </p:txBody>
      </p:sp>
      <p:sp>
        <p:nvSpPr>
          <p:cNvPr id="2" name="1 Rectángulo"/>
          <p:cNvSpPr/>
          <p:nvPr/>
        </p:nvSpPr>
        <p:spPr>
          <a:xfrm>
            <a:off x="56607" y="1606187"/>
            <a:ext cx="4750524" cy="5078313"/>
          </a:xfrm>
          <a:prstGeom prst="rect">
            <a:avLst/>
          </a:prstGeom>
        </p:spPr>
        <p:txBody>
          <a:bodyPr wrap="square">
            <a:spAutoFit/>
          </a:bodyPr>
          <a:lstStyle/>
          <a:p>
            <a:pPr algn="just"/>
            <a:r>
              <a:rPr lang="es-ES" dirty="0">
                <a:latin typeface="Comic Sans MS" pitchFamily="66" charset="0"/>
              </a:rPr>
              <a:t>Miquel Ibáñez, Presidente del Comité Distrital de Intercambios Rotarios de Amistad ha estado en Pachuca, capital del Estado de Hidalgo, en tres Clubs rotarios, el C.R. Pachuca, el C.R. Pachuca Minero y el C.R. Valle de San Javier, en donde además se han firmado los protocolos de Hermanamiento entre cada uno de estos Clubes y el Rotary Club Sabadell.</a:t>
            </a:r>
          </a:p>
          <a:p>
            <a:pPr algn="just"/>
            <a:r>
              <a:rPr lang="es-ES" dirty="0">
                <a:latin typeface="Comic Sans MS" pitchFamily="66" charset="0"/>
              </a:rPr>
              <a:t>Asimismo estuvo en dos Clubes de la capital mexicana, el C.R. Alameda Ciudad de México y el C.R. </a:t>
            </a:r>
            <a:r>
              <a:rPr lang="es-ES" dirty="0" err="1">
                <a:latin typeface="Comic Sans MS" pitchFamily="66" charset="0"/>
              </a:rPr>
              <a:t>Mixcoac</a:t>
            </a:r>
            <a:r>
              <a:rPr lang="es-ES" dirty="0">
                <a:latin typeface="Comic Sans MS" pitchFamily="66" charset="0"/>
              </a:rPr>
              <a:t>, interesados también en conocer las actividades del Rotary Club Sabadell y en el Programa de Intercambios Rotarios de Amistad del Distrito 2202. </a:t>
            </a:r>
          </a:p>
          <a:p>
            <a:pPr algn="just"/>
            <a:r>
              <a:rPr lang="es-ES" dirty="0">
                <a:latin typeface="Comic Sans MS" pitchFamily="66" charset="0"/>
              </a:rPr>
              <a:t>Igualmente se firmó en ambos casos el protocolo de Hermanamiento entre Clubes.</a:t>
            </a:r>
          </a:p>
        </p:txBody>
      </p:sp>
      <p:pic>
        <p:nvPicPr>
          <p:cNvPr id="1026" name="Picture 2" descr="C:\Users\Admin\Desktop\FOTOS MEXICO\FOTOS C.R. PACHUCA\IMG-20220721-WA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955" y="1789069"/>
            <a:ext cx="3169954" cy="31719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FOTOS MEXICO\FOTOS C.R. ALAMEDA\IMG-20220722-WA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307" y="3526973"/>
            <a:ext cx="3866603" cy="289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2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a:latin typeface="Comic Sans MS" pitchFamily="66" charset="0"/>
              </a:rPr>
              <a:t>NOTICIAS</a:t>
            </a:r>
          </a:p>
        </p:txBody>
      </p:sp>
      <p:sp>
        <p:nvSpPr>
          <p:cNvPr id="11" name="10 Rectángulo"/>
          <p:cNvSpPr/>
          <p:nvPr/>
        </p:nvSpPr>
        <p:spPr>
          <a:xfrm>
            <a:off x="171992" y="1734984"/>
            <a:ext cx="4648199" cy="4801314"/>
          </a:xfrm>
          <a:prstGeom prst="rect">
            <a:avLst/>
          </a:prstGeom>
        </p:spPr>
        <p:txBody>
          <a:bodyPr wrap="square">
            <a:spAutoFit/>
          </a:bodyPr>
          <a:lstStyle/>
          <a:p>
            <a:pPr algn="just"/>
            <a:r>
              <a:rPr lang="es-ES" dirty="0">
                <a:latin typeface="Comic Sans MS" pitchFamily="66" charset="0"/>
              </a:rPr>
              <a:t>El día 25 de julio, Miquel Ibáñez estuvo en el Club Rotario de Cholula, realizando también el hermanamiento entre Clubes.</a:t>
            </a:r>
          </a:p>
          <a:p>
            <a:pPr algn="just"/>
            <a:r>
              <a:rPr lang="es-ES" dirty="0">
                <a:latin typeface="Comic Sans MS" pitchFamily="66" charset="0"/>
              </a:rPr>
              <a:t>El día 27 de julio, hubo doble sesión de trabajo…</a:t>
            </a:r>
          </a:p>
          <a:p>
            <a:pPr algn="just"/>
            <a:r>
              <a:rPr lang="es-ES" dirty="0">
                <a:latin typeface="Comic Sans MS" pitchFamily="66" charset="0"/>
              </a:rPr>
              <a:t>… primero, a las 10h. presentación, </a:t>
            </a:r>
            <a:r>
              <a:rPr lang="es-ES" dirty="0" err="1">
                <a:latin typeface="Comic Sans MS" pitchFamily="66" charset="0"/>
              </a:rPr>
              <a:t>via</a:t>
            </a:r>
            <a:r>
              <a:rPr lang="es-ES" dirty="0">
                <a:latin typeface="Comic Sans MS" pitchFamily="66" charset="0"/>
              </a:rPr>
              <a:t> zoom, en el Programa “Café Rotario e-Latinoamérica” del e-Club of Latinoamérica,  del Distrito 4195 de México.</a:t>
            </a:r>
          </a:p>
          <a:p>
            <a:pPr algn="just"/>
            <a:r>
              <a:rPr lang="es-ES" dirty="0">
                <a:latin typeface="Comic Sans MS" pitchFamily="66" charset="0"/>
              </a:rPr>
              <a:t>Más tarde, a las 13h. a través de la transmisión de Postdata por Facebook, entrevista en el Programa “Conociendo a Rotary” del Distrito 4185.</a:t>
            </a:r>
          </a:p>
          <a:p>
            <a:pPr algn="just"/>
            <a:r>
              <a:rPr lang="es-ES" dirty="0">
                <a:latin typeface="Comic Sans MS" pitchFamily="66" charset="0"/>
              </a:rPr>
              <a:t>El viernes día 29 de julio, reunión con médicos rotarios de Puebla, del Distrito 4185.</a:t>
            </a:r>
          </a:p>
        </p:txBody>
      </p:sp>
      <p:pic>
        <p:nvPicPr>
          <p:cNvPr id="2050" name="Picture 2" descr="C:\Users\Admin\Desktop\FOTOS MEXICO\FOTOS C.R. CHOLULA\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823" y="1835332"/>
            <a:ext cx="3426823" cy="25701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EMES MÈXIC\TV Puebla Conociendo a Rot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486" y="1784324"/>
            <a:ext cx="3445258" cy="4608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EMES MÈXIC\Flye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355" y="4598126"/>
            <a:ext cx="3393291" cy="179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9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a:latin typeface="Comic Sans MS" pitchFamily="66" charset="0"/>
              </a:rPr>
              <a:t>NOTICIAS</a:t>
            </a:r>
          </a:p>
        </p:txBody>
      </p:sp>
      <p:sp>
        <p:nvSpPr>
          <p:cNvPr id="2" name="1 CuadroTexto"/>
          <p:cNvSpPr txBox="1"/>
          <p:nvPr/>
        </p:nvSpPr>
        <p:spPr>
          <a:xfrm>
            <a:off x="26126" y="2845584"/>
            <a:ext cx="4389120" cy="3139321"/>
          </a:xfrm>
          <a:prstGeom prst="rect">
            <a:avLst/>
          </a:prstGeom>
          <a:noFill/>
        </p:spPr>
        <p:txBody>
          <a:bodyPr wrap="square" rtlCol="0">
            <a:spAutoFit/>
          </a:bodyPr>
          <a:lstStyle/>
          <a:p>
            <a:pPr algn="just"/>
            <a:r>
              <a:rPr lang="es-ES" dirty="0">
                <a:latin typeface="Comic Sans MS" pitchFamily="66" charset="0"/>
              </a:rPr>
              <a:t>El </a:t>
            </a:r>
            <a:r>
              <a:rPr lang="es-ES" dirty="0" err="1">
                <a:latin typeface="Comic Sans MS" pitchFamily="66" charset="0"/>
              </a:rPr>
              <a:t>dia</a:t>
            </a:r>
            <a:r>
              <a:rPr lang="es-ES" dirty="0">
                <a:latin typeface="Comic Sans MS" pitchFamily="66" charset="0"/>
              </a:rPr>
              <a:t> 24 de julio, Miquel Ibáñez estuvo en Guanajuato, en el Club Rotario Salamanca del Distrito 4140, presentando el Programa Distrital de Intercambios Rotarios de Amistad. </a:t>
            </a:r>
          </a:p>
          <a:p>
            <a:pPr algn="just"/>
            <a:r>
              <a:rPr lang="es-ES" dirty="0" err="1">
                <a:latin typeface="Comic Sans MS" pitchFamily="66" charset="0"/>
              </a:rPr>
              <a:t>Asímismo</a:t>
            </a:r>
            <a:r>
              <a:rPr lang="es-ES" dirty="0">
                <a:latin typeface="Comic Sans MS" pitchFamily="66" charset="0"/>
              </a:rPr>
              <a:t>, explicó los programas y proyectos de su Club, hubo el  Hermanamiento entre Clubes y el protocolo de intercambio de banderines.</a:t>
            </a:r>
          </a:p>
          <a:p>
            <a:pPr algn="just"/>
            <a:endParaRPr lang="es-ES" dirty="0">
              <a:latin typeface="Comic Sans MS" pitchFamily="66" charset="0"/>
            </a:endParaRPr>
          </a:p>
        </p:txBody>
      </p:sp>
      <p:pic>
        <p:nvPicPr>
          <p:cNvPr id="3074" name="Picture 2" descr="C:\Users\Admin\Desktop\FOTOS MEXICO\FOTOS C.R. SALAMANCA (Guanajuato)\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644" y="2952219"/>
            <a:ext cx="3622765" cy="27170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FOTOS MEXICO\FOTOS C.R. SALAMANCA (Guanajuato)\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3290" y="2961990"/>
            <a:ext cx="3627121" cy="272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8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latin typeface="Comic Sans MS" pitchFamily="66" charset="0"/>
              </a:rPr>
              <a:t>NOTICIAS</a:t>
            </a:r>
          </a:p>
        </p:txBody>
      </p:sp>
      <p:sp>
        <p:nvSpPr>
          <p:cNvPr id="3" name="2 CuadroTexto"/>
          <p:cNvSpPr txBox="1"/>
          <p:nvPr/>
        </p:nvSpPr>
        <p:spPr>
          <a:xfrm>
            <a:off x="600893" y="2939143"/>
            <a:ext cx="4794069" cy="2308324"/>
          </a:xfrm>
          <a:prstGeom prst="rect">
            <a:avLst/>
          </a:prstGeom>
          <a:noFill/>
        </p:spPr>
        <p:txBody>
          <a:bodyPr wrap="square" rtlCol="0">
            <a:spAutoFit/>
          </a:bodyPr>
          <a:lstStyle/>
          <a:p>
            <a:pPr algn="just"/>
            <a:r>
              <a:rPr lang="es-ES" dirty="0">
                <a:latin typeface="Comic Sans MS" pitchFamily="66" charset="0"/>
              </a:rPr>
              <a:t>Miquel Ibáñez estuvo invitado el domingo </a:t>
            </a:r>
            <a:r>
              <a:rPr lang="es-ES" dirty="0" err="1">
                <a:latin typeface="Comic Sans MS" pitchFamily="66" charset="0"/>
              </a:rPr>
              <a:t>dia</a:t>
            </a:r>
            <a:r>
              <a:rPr lang="es-ES" dirty="0">
                <a:latin typeface="Comic Sans MS" pitchFamily="66" charset="0"/>
              </a:rPr>
              <a:t> 28 por el Distrito 4185 de México para una Capacitación en el Programa de Intercambios. </a:t>
            </a:r>
          </a:p>
          <a:p>
            <a:pPr algn="just"/>
            <a:r>
              <a:rPr lang="es-ES" dirty="0">
                <a:latin typeface="Comic Sans MS" pitchFamily="66" charset="0"/>
              </a:rPr>
              <a:t>Una reunión de todos los Clubes del Distrito, que se realizó vía zoom a las 10h. de la mañana hora mexicana, 5h. de la tarde hora española.</a:t>
            </a:r>
          </a:p>
        </p:txBody>
      </p:sp>
      <p:pic>
        <p:nvPicPr>
          <p:cNvPr id="4098" name="Picture 2" descr="C:\Users\Admin\Desktop\FOTOS MEXICO\CAPACITACIÓN DISTRITO 4185\Flyer zoom 28 agos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799" y="1689256"/>
            <a:ext cx="4532811" cy="499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7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latin typeface="Comic Sans MS" pitchFamily="66" charset="0"/>
              </a:rPr>
              <a:t>NOTICIAS</a:t>
            </a:r>
          </a:p>
        </p:txBody>
      </p:sp>
      <p:sp>
        <p:nvSpPr>
          <p:cNvPr id="3" name="2 CuadroTexto"/>
          <p:cNvSpPr txBox="1"/>
          <p:nvPr/>
        </p:nvSpPr>
        <p:spPr>
          <a:xfrm>
            <a:off x="182865" y="1632856"/>
            <a:ext cx="6440004" cy="5078313"/>
          </a:xfrm>
          <a:prstGeom prst="rect">
            <a:avLst/>
          </a:prstGeom>
          <a:noFill/>
        </p:spPr>
        <p:txBody>
          <a:bodyPr wrap="square" rtlCol="0">
            <a:spAutoFit/>
          </a:bodyPr>
          <a:lstStyle/>
          <a:p>
            <a:pPr algn="just"/>
            <a:r>
              <a:rPr lang="es-ES" dirty="0">
                <a:latin typeface="Comic Sans MS" pitchFamily="66" charset="0"/>
              </a:rPr>
              <a:t>Para presentar el Programa de Intercambios, Miquel Ibáñez visitó a las 13 horas, el Club Rotario de la Ciudad de México, el primer Club rotario de la República mexicana, fundado el 1 de abril de 1921. Se llevó a cabo el Hermanamiento entre ambos Clubes, así como el intercambio de banderines.</a:t>
            </a:r>
          </a:p>
          <a:p>
            <a:pPr algn="just"/>
            <a:r>
              <a:rPr lang="es-ES" dirty="0">
                <a:latin typeface="Comic Sans MS" pitchFamily="66" charset="0"/>
              </a:rPr>
              <a:t>Por la tarde, también para explicar el Programa de Intercambios Rotarios de Amistad del Distrito 2202, acudió al Club Rotario Ecatepec en la vecina localidad de Ecatepec de Morelos. Con este Club ya se produjo el Hermanamiento en el año 2017 cuando su Presidenta visitó el Rotary Club Sabadell.</a:t>
            </a:r>
          </a:p>
          <a:p>
            <a:pPr algn="just"/>
            <a:r>
              <a:rPr lang="es-ES" dirty="0">
                <a:latin typeface="Comic Sans MS" pitchFamily="66" charset="0"/>
              </a:rPr>
              <a:t>En ambas visitas, Miquel Ibáñez, fue acompañado del Gobernador Electo del Distrito 4170, Martín Ortiz Granillo, con el cual ya mantuvo varias reuniones de trabajo hace unos días en Pachuca, también para ultimar los detalles del Comité </a:t>
            </a:r>
            <a:r>
              <a:rPr lang="es-ES" dirty="0" err="1">
                <a:latin typeface="Comic Sans MS" pitchFamily="66" charset="0"/>
              </a:rPr>
              <a:t>Interpaises</a:t>
            </a:r>
            <a:r>
              <a:rPr lang="es-ES" dirty="0">
                <a:latin typeface="Comic Sans MS" pitchFamily="66" charset="0"/>
              </a:rPr>
              <a:t> España-México que se está creando.</a:t>
            </a:r>
          </a:p>
        </p:txBody>
      </p:sp>
      <p:pic>
        <p:nvPicPr>
          <p:cNvPr id="5122" name="Picture 2" descr="C:\Users\Admin\Desktop\FOTOS MEXICO\FOTOS C.R. CIUDAD DE MÉXICO\d67fb077-79fa-4f4b-b1c3-78abbfa7fe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8814" y="1632856"/>
            <a:ext cx="3206931" cy="24051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FOTOS MEXICO\FOTOS C.R. ECATEPEC\8c4666bd-0d5d-4146-bec3-cdb1d7e281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4" y="4172012"/>
            <a:ext cx="3357153" cy="251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5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latin typeface="Comic Sans MS" pitchFamily="66" charset="0"/>
              </a:rPr>
              <a:t>NOTICIAS</a:t>
            </a:r>
          </a:p>
        </p:txBody>
      </p:sp>
      <p:sp>
        <p:nvSpPr>
          <p:cNvPr id="3" name="2 CuadroTexto"/>
          <p:cNvSpPr txBox="1"/>
          <p:nvPr/>
        </p:nvSpPr>
        <p:spPr>
          <a:xfrm>
            <a:off x="91439" y="1811719"/>
            <a:ext cx="3422469" cy="4524315"/>
          </a:xfrm>
          <a:prstGeom prst="rect">
            <a:avLst/>
          </a:prstGeom>
          <a:noFill/>
        </p:spPr>
        <p:txBody>
          <a:bodyPr wrap="square" rtlCol="0">
            <a:spAutoFit/>
          </a:bodyPr>
          <a:lstStyle/>
          <a:p>
            <a:r>
              <a:rPr lang="es-ES" dirty="0">
                <a:latin typeface="Comic Sans MS" pitchFamily="66" charset="0"/>
              </a:rPr>
              <a:t>Entre los días 2 y 8 de agosto, Miquel Ibáñez estuvo en Acapulco, visitando los tres Clubes que hay en la ciudad: C.R. Acapulco Centro,                         C.R. Acapulco </a:t>
            </a:r>
            <a:r>
              <a:rPr lang="es-ES" dirty="0" err="1">
                <a:latin typeface="Comic Sans MS" pitchFamily="66" charset="0"/>
              </a:rPr>
              <a:t>Icacos</a:t>
            </a:r>
            <a:r>
              <a:rPr lang="es-ES" dirty="0">
                <a:latin typeface="Comic Sans MS" pitchFamily="66" charset="0"/>
              </a:rPr>
              <a:t> y                  C.R. Acapulco Las Brisas. </a:t>
            </a:r>
          </a:p>
          <a:p>
            <a:r>
              <a:rPr lang="es-ES" dirty="0">
                <a:latin typeface="Comic Sans MS" pitchFamily="66" charset="0"/>
              </a:rPr>
              <a:t>Además de los habituales intercambios de banderines y de los Hermanamientos entre Clubes, destacar que se han iniciado  conversaciones muy avanzadas para un Intercambio Rotario de Amistad entre Acapulco y Sabadell.</a:t>
            </a:r>
          </a:p>
        </p:txBody>
      </p:sp>
      <p:pic>
        <p:nvPicPr>
          <p:cNvPr id="6146" name="Picture 2" descr="C:\Users\Admin\Desktop\FB_IMG_1660680594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223" y="1650555"/>
            <a:ext cx="4153303" cy="266186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IMG-20220805-WA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223" y="4529015"/>
            <a:ext cx="4153304" cy="21690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7187" y="2310650"/>
            <a:ext cx="4078093" cy="360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780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4555</TotalTime>
  <Words>841</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10</vt:i4>
      </vt:variant>
    </vt:vector>
  </HeadingPairs>
  <TitlesOfParts>
    <vt:vector size="21" baseType="lpstr">
      <vt:lpstr>Arial</vt:lpstr>
      <vt:lpstr>Calibri</vt:lpstr>
      <vt:lpstr>Calibri Light</vt:lpstr>
      <vt:lpstr>Comic Sans MS</vt:lpstr>
      <vt:lpstr>Open Sans</vt:lpstr>
      <vt:lpstr>Tema de Office</vt:lpstr>
      <vt:lpstr>1_Diseño personalizado</vt:lpstr>
      <vt:lpstr>Diseño personalizado</vt:lpstr>
      <vt:lpstr>1_Tema de Office</vt:lpstr>
      <vt:lpstr>2_Tema de Office</vt:lpstr>
      <vt:lpstr>7_Custom Design</vt:lpstr>
      <vt:lpstr>Presentación de PowerPoint</vt:lpstr>
      <vt:lpstr>Presentación de PowerPoint</vt:lpstr>
      <vt:lpstr>EDITORIAL</vt:lpstr>
      <vt:lpstr>NOTICIAS</vt:lpstr>
      <vt:lpstr>NOTICIAS</vt:lpstr>
      <vt:lpstr>NOTICIAS</vt:lpstr>
      <vt:lpstr>NOTICIAS</vt:lpstr>
      <vt:lpstr>NOTICIAS</vt:lpstr>
      <vt:lpstr>NOTICIAS</vt:lpstr>
      <vt:lpstr>CONTACTOS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Ruiz FACTORIA DE APPS</dc:creator>
  <cp:lastModifiedBy>Manuel Ruiz FACTORIA DE APPS</cp:lastModifiedBy>
  <cp:revision>93</cp:revision>
  <cp:lastPrinted>2022-02-09T11:57:11Z</cp:lastPrinted>
  <dcterms:created xsi:type="dcterms:W3CDTF">2022-02-02T15:59:27Z</dcterms:created>
  <dcterms:modified xsi:type="dcterms:W3CDTF">2022-09-05T07:17:33Z</dcterms:modified>
</cp:coreProperties>
</file>