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309" r:id="rId3"/>
    <p:sldId id="310" r:id="rId4"/>
    <p:sldId id="266" r:id="rId5"/>
    <p:sldId id="305" r:id="rId6"/>
    <p:sldId id="306" r:id="rId7"/>
    <p:sldId id="307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83673" autoAdjust="0"/>
  </p:normalViewPr>
  <p:slideViewPr>
    <p:cSldViewPr>
      <p:cViewPr varScale="1">
        <p:scale>
          <a:sx n="56" d="100"/>
          <a:sy n="56" d="100"/>
        </p:scale>
        <p:origin x="12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48DC8-162E-476B-95F4-616BF071A65A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F914-977C-47DD-8466-5387B35486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37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78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28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080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98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425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09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F914-977C-47DD-8466-5387B35486B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75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A0E6F-4F87-4B89-BC8F-7F7C5F8E4FA4}" type="datetimeFigureOut">
              <a:rPr lang="es-ES" smtClean="0"/>
              <a:t>23/06/2019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2593-3BD4-4BB3-A8B7-30FD4BA2584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mailto:e.lopezmila@rotary2202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jose.grim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mailto:silvia.requena@rotary2202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learn.rotary.org/members/learn/catalog/view/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eas.rotary.org/" TargetMode="External"/><Relationship Id="rId5" Type="http://schemas.openxmlformats.org/officeDocument/2006/relationships/hyperlink" Target="https://map.rotary.org/es/project/pages/project_showcase.aspx" TargetMode="External"/><Relationship Id="rId4" Type="http://schemas.openxmlformats.org/officeDocument/2006/relationships/hyperlink" Target="https://rcc.rotary.org/#/dashbo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COMITÉ DISTRITAL DE SERVICIO EN LA COMUNIDAD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id="{1EB74370-74E5-4615-BE75-23E3DBB821F7}"/>
              </a:ext>
            </a:extLst>
          </p:cNvPr>
          <p:cNvSpPr txBox="1">
            <a:spLocks/>
          </p:cNvSpPr>
          <p:nvPr/>
        </p:nvSpPr>
        <p:spPr>
          <a:xfrm>
            <a:off x="26596" y="1434765"/>
            <a:ext cx="9153916" cy="48025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Presidente:</a:t>
            </a:r>
          </a:p>
          <a:p>
            <a:pPr marL="0" indent="3140075">
              <a:buNone/>
            </a:pPr>
            <a:endParaRPr lang="es-ES" sz="2400" b="1" dirty="0"/>
          </a:p>
          <a:p>
            <a:pPr marL="0" indent="3140075">
              <a:buNone/>
            </a:pPr>
            <a:endParaRPr lang="es-ES" sz="2400" b="1" dirty="0"/>
          </a:p>
          <a:p>
            <a:pPr marL="0" indent="3140075">
              <a:buNone/>
            </a:pPr>
            <a:endParaRPr lang="es-ES" sz="2400" b="1" dirty="0"/>
          </a:p>
          <a:p>
            <a:pPr marL="0" indent="3140075">
              <a:buNone/>
            </a:pPr>
            <a:endParaRPr lang="es-ES" sz="2400" b="1" dirty="0"/>
          </a:p>
          <a:p>
            <a:pPr marL="0" indent="3140075" algn="ctr">
              <a:buNone/>
            </a:pPr>
            <a:endParaRPr lang="es-ES" sz="2400" b="1" dirty="0"/>
          </a:p>
          <a:p>
            <a:pPr marL="0" indent="0" algn="ctr">
              <a:buNone/>
            </a:pPr>
            <a:r>
              <a:rPr lang="es-ES" sz="4000" b="1" dirty="0"/>
              <a:t>Enric López Milà </a:t>
            </a:r>
            <a:r>
              <a:rPr lang="es-ES" sz="4000" dirty="0"/>
              <a:t>– RC BCN Sarrià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ES" sz="4000" dirty="0">
                <a:hlinkClick r:id="rId4"/>
              </a:rPr>
              <a:t>e.lopezmila@rotary2202.org</a:t>
            </a:r>
            <a:endParaRPr lang="es-ES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s-ES" dirty="0"/>
              <a:t>📞 </a:t>
            </a:r>
            <a:r>
              <a:rPr lang="es-ES" sz="4000" dirty="0"/>
              <a:t>639 023 275</a:t>
            </a:r>
          </a:p>
          <a:p>
            <a:pPr marL="276225" lvl="1" indent="0">
              <a:buNone/>
            </a:pPr>
            <a:endParaRPr lang="es-ES" sz="24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791FAE-762E-43D9-8192-80B3133ADD93}"/>
              </a:ext>
            </a:extLst>
          </p:cNvPr>
          <p:cNvSpPr/>
          <p:nvPr/>
        </p:nvSpPr>
        <p:spPr>
          <a:xfrm rot="19686473">
            <a:off x="6183631" y="5492045"/>
            <a:ext cx="31406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  <p:pic>
        <p:nvPicPr>
          <p:cNvPr id="4" name="Imagen 3" descr="Imagen que contiene hombre, persona, pared, traje&#10;&#10;Descripción generada automáticamente">
            <a:extLst>
              <a:ext uri="{FF2B5EF4-FFF2-40B4-BE49-F238E27FC236}">
                <a16:creationId xmlns:a16="http://schemas.microsoft.com/office/drawing/2014/main" id="{D724BB17-9D06-432C-988B-BB832F9CDB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8884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2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COMITÉ DISTRITAL DE SERVICIO EN LA COMUNIDAD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id="{1EB74370-74E5-4615-BE75-23E3DBB821F7}"/>
              </a:ext>
            </a:extLst>
          </p:cNvPr>
          <p:cNvSpPr txBox="1">
            <a:spLocks/>
          </p:cNvSpPr>
          <p:nvPr/>
        </p:nvSpPr>
        <p:spPr>
          <a:xfrm>
            <a:off x="26596" y="1434765"/>
            <a:ext cx="9153916" cy="48025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7725" lvl="1" indent="-571500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Gestión de Proyectos:</a:t>
            </a:r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r>
              <a:rPr lang="ca-ES" sz="4000" b="1" dirty="0"/>
              <a:t>José Grima </a:t>
            </a:r>
            <a:r>
              <a:rPr lang="ca-ES" sz="4000" dirty="0"/>
              <a:t>– RC BCN </a:t>
            </a:r>
            <a:r>
              <a:rPr lang="ca-ES" sz="4000" dirty="0" err="1"/>
              <a:t>Mil.lennium</a:t>
            </a:r>
            <a:endParaRPr lang="ca-ES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ca-ES" sz="4000" dirty="0">
                <a:hlinkClick r:id="rId4"/>
              </a:rPr>
              <a:t>jose.grima@gmail.com</a:t>
            </a:r>
            <a:endParaRPr lang="ca-ES" sz="4000" dirty="0"/>
          </a:p>
          <a:p>
            <a:pPr marL="276225" indent="0">
              <a:spcBef>
                <a:spcPts val="0"/>
              </a:spcBef>
              <a:buNone/>
            </a:pPr>
            <a:endParaRPr lang="ca-ES" sz="2400" dirty="0"/>
          </a:p>
          <a:p>
            <a:pPr marL="534988" lvl="1" indent="-258763">
              <a:buFont typeface="Wingdings" panose="05000000000000000000" pitchFamily="2" charset="2"/>
              <a:buChar char="§"/>
            </a:pPr>
            <a:endParaRPr lang="es-ES" sz="2400" dirty="0"/>
          </a:p>
        </p:txBody>
      </p:sp>
      <p:pic>
        <p:nvPicPr>
          <p:cNvPr id="7" name="Imagen 6" descr="Imagen que contiene hombre, persona, de pie, ropa&#10;&#10;Descripción generada automáticamente">
            <a:extLst>
              <a:ext uri="{FF2B5EF4-FFF2-40B4-BE49-F238E27FC236}">
                <a16:creationId xmlns:a16="http://schemas.microsoft.com/office/drawing/2014/main" id="{1A7342BF-E037-4264-908D-F5045287E2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21" y="2277152"/>
            <a:ext cx="1890000" cy="2520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8DB6C693-6E17-4770-9FCE-29E2AD5280A8}"/>
              </a:ext>
            </a:extLst>
          </p:cNvPr>
          <p:cNvSpPr/>
          <p:nvPr/>
        </p:nvSpPr>
        <p:spPr>
          <a:xfrm rot="19686473">
            <a:off x="6183631" y="5492045"/>
            <a:ext cx="31406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</p:spTree>
    <p:extLst>
      <p:ext uri="{BB962C8B-B14F-4D97-AF65-F5344CB8AC3E}">
        <p14:creationId xmlns:p14="http://schemas.microsoft.com/office/powerpoint/2010/main" val="237920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COMITÉ DISTRITAL DE SERVICIO EN LA COMUNIDAD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2 Subtítulo">
            <a:extLst>
              <a:ext uri="{FF2B5EF4-FFF2-40B4-BE49-F238E27FC236}">
                <a16:creationId xmlns:a16="http://schemas.microsoft.com/office/drawing/2014/main" id="{1EB74370-74E5-4615-BE75-23E3DBB821F7}"/>
              </a:ext>
            </a:extLst>
          </p:cNvPr>
          <p:cNvSpPr txBox="1">
            <a:spLocks/>
          </p:cNvSpPr>
          <p:nvPr/>
        </p:nvSpPr>
        <p:spPr>
          <a:xfrm>
            <a:off x="26596" y="1434765"/>
            <a:ext cx="9153916" cy="48025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7725" lvl="1" indent="-571500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Convenios de Colaboración:</a:t>
            </a:r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ca-ES" sz="4000" b="1" dirty="0"/>
          </a:p>
          <a:p>
            <a:pPr marL="0" indent="0" algn="ctr" defTabSz="179388">
              <a:spcBef>
                <a:spcPts val="0"/>
              </a:spcBef>
              <a:buNone/>
            </a:pPr>
            <a:r>
              <a:rPr lang="es-ES" sz="4000" b="1" dirty="0"/>
              <a:t>Sílvia Requena </a:t>
            </a:r>
            <a:r>
              <a:rPr lang="es-ES" sz="4000" dirty="0"/>
              <a:t>– RC BCN Les Corts</a:t>
            </a:r>
          </a:p>
          <a:p>
            <a:pPr marL="0" indent="0" algn="ctr" defTabSz="179388">
              <a:spcBef>
                <a:spcPts val="0"/>
              </a:spcBef>
              <a:buNone/>
            </a:pPr>
            <a:r>
              <a:rPr lang="es-ES" sz="4000" dirty="0">
                <a:hlinkClick r:id="rId4"/>
              </a:rPr>
              <a:t>silvia.requena@rotary2202.org</a:t>
            </a:r>
            <a:endParaRPr lang="es-ES" sz="4000" dirty="0"/>
          </a:p>
          <a:p>
            <a:pPr marL="0" indent="0" algn="ctr" defTabSz="179388">
              <a:spcBef>
                <a:spcPts val="0"/>
              </a:spcBef>
              <a:buNone/>
            </a:pPr>
            <a:endParaRPr lang="es-ES" sz="4000" dirty="0"/>
          </a:p>
          <a:p>
            <a:pPr marL="276225" indent="0">
              <a:spcBef>
                <a:spcPts val="0"/>
              </a:spcBef>
              <a:buNone/>
            </a:pPr>
            <a:endParaRPr lang="ca-ES" sz="2400" dirty="0"/>
          </a:p>
          <a:p>
            <a:pPr marL="534988" lvl="1" indent="-258763">
              <a:buFont typeface="Wingdings" panose="05000000000000000000" pitchFamily="2" charset="2"/>
              <a:buChar char="§"/>
            </a:pPr>
            <a:endParaRPr lang="es-ES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75C5B49-1936-4560-A405-498558D499E0}"/>
              </a:ext>
            </a:extLst>
          </p:cNvPr>
          <p:cNvSpPr/>
          <p:nvPr/>
        </p:nvSpPr>
        <p:spPr>
          <a:xfrm rot="19686473">
            <a:off x="6183631" y="5492045"/>
            <a:ext cx="31406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  <p:pic>
        <p:nvPicPr>
          <p:cNvPr id="3" name="Imagen 2" descr="Imagen que contiene persona, pared, interior, ropa&#10;&#10;Descripción generada automáticamente">
            <a:extLst>
              <a:ext uri="{FF2B5EF4-FFF2-40B4-BE49-F238E27FC236}">
                <a16:creationId xmlns:a16="http://schemas.microsoft.com/office/drawing/2014/main" id="{27BE193C-7A3D-4AB9-9417-35ADF31B35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554" y="2420888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 ESTAMOS A DISPOSICIÓN  DE LOS CLUBS PARA: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AE2513D-F74F-42F2-A87A-E24095E9FB48}"/>
              </a:ext>
            </a:extLst>
          </p:cNvPr>
          <p:cNvSpPr/>
          <p:nvPr/>
        </p:nvSpPr>
        <p:spPr>
          <a:xfrm>
            <a:off x="395536" y="1618922"/>
            <a:ext cx="843023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800" b="1" dirty="0">
                <a:ln/>
              </a:rPr>
              <a:t>Orientar en la relación del Club y su comunidad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800" b="1" dirty="0">
                <a:ln/>
              </a:rPr>
              <a:t>Asesorar en la elaboración del Plan Estratégico del Club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800" b="1" dirty="0">
                <a:ln/>
              </a:rPr>
              <a:t>Colaborar en el establecimiento de una metodología para la gestión de proyectos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800" b="1" dirty="0">
                <a:ln/>
              </a:rPr>
              <a:t>Ayudar en la generación de convenios de colaboración con las entidades beneficiarias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800" b="1" dirty="0">
                <a:ln/>
              </a:rPr>
              <a:t>Facilitar el uso de las herramientas disponibles en </a:t>
            </a:r>
            <a:r>
              <a:rPr lang="es-ES" sz="2800" b="1" dirty="0" err="1">
                <a:ln/>
              </a:rPr>
              <a:t>My</a:t>
            </a:r>
            <a:r>
              <a:rPr lang="es-ES" sz="2800" b="1" dirty="0">
                <a:ln/>
              </a:rPr>
              <a:t> Rotary (Rotary </a:t>
            </a:r>
            <a:r>
              <a:rPr lang="es-ES" sz="2800" b="1" dirty="0" err="1">
                <a:ln/>
              </a:rPr>
              <a:t>Showcase</a:t>
            </a:r>
            <a:r>
              <a:rPr lang="es-ES" sz="2800" b="1" dirty="0">
                <a:ln/>
              </a:rPr>
              <a:t> y Rotary Ideas)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80B4C37-7357-4109-BD20-ECFD64ABF939}"/>
              </a:ext>
            </a:extLst>
          </p:cNvPr>
          <p:cNvSpPr/>
          <p:nvPr/>
        </p:nvSpPr>
        <p:spPr>
          <a:xfrm rot="19686473">
            <a:off x="6622430" y="5461679"/>
            <a:ext cx="2404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</p:spTree>
    <p:extLst>
      <p:ext uri="{BB962C8B-B14F-4D97-AF65-F5344CB8AC3E}">
        <p14:creationId xmlns:p14="http://schemas.microsoft.com/office/powerpoint/2010/main" val="353552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GESTIÓN DE PROYECTOS DE SERVICIO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AE2513D-F74F-42F2-A87A-E24095E9FB48}"/>
              </a:ext>
            </a:extLst>
          </p:cNvPr>
          <p:cNvSpPr/>
          <p:nvPr/>
        </p:nvSpPr>
        <p:spPr>
          <a:xfrm>
            <a:off x="1192918" y="1268760"/>
            <a:ext cx="712349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El Plan Estratégico del Club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Análisis del entorno</a:t>
            </a:r>
          </a:p>
          <a:p>
            <a:pPr marL="719138" lvl="1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El Club Rotario y su comunidad</a:t>
            </a:r>
          </a:p>
          <a:p>
            <a:pPr marL="342900" indent="-342900" algn="just">
              <a:buClr>
                <a:schemeClr val="tx2"/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Análisis y planificación de los proyectos de servicio</a:t>
            </a:r>
          </a:p>
          <a:p>
            <a:pPr marL="719138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Preguntas básicas / respuestas correctas</a:t>
            </a:r>
          </a:p>
          <a:p>
            <a:pPr marL="719138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 err="1"/>
              <a:t>Sponsorización</a:t>
            </a:r>
            <a:endParaRPr lang="es-ES" sz="2400" dirty="0"/>
          </a:p>
          <a:p>
            <a:pPr marL="342900" indent="-342900" algn="just">
              <a:buClr>
                <a:schemeClr val="tx2"/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Desarrollo de los proyectos de servicio</a:t>
            </a:r>
          </a:p>
          <a:p>
            <a:pPr marL="719138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El compromiso en el desarrollo de los proyectos</a:t>
            </a:r>
          </a:p>
          <a:p>
            <a:pPr marL="719138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Ilusionar mediante la participación</a:t>
            </a:r>
          </a:p>
          <a:p>
            <a:pPr marL="342900" indent="-342900" algn="just">
              <a:buClr>
                <a:schemeClr val="tx2"/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Evaluación de los proyectos de servicio</a:t>
            </a:r>
          </a:p>
          <a:p>
            <a:pPr marL="719138" indent="-358775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Aprender haciendo: lo bien hecho y lo mejorable</a:t>
            </a:r>
          </a:p>
          <a:p>
            <a:pPr marL="342900" indent="-342900" algn="just">
              <a:buClr>
                <a:schemeClr val="tx2"/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/>
              <a:t>Herramientas de </a:t>
            </a:r>
            <a:r>
              <a:rPr lang="es-ES" sz="2400" b="1" dirty="0" err="1"/>
              <a:t>My</a:t>
            </a:r>
            <a:r>
              <a:rPr lang="es-ES" sz="2400" b="1" dirty="0"/>
              <a:t> Rotary</a:t>
            </a:r>
          </a:p>
          <a:p>
            <a:pPr marL="800100" lvl="1" indent="-342900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Rotary </a:t>
            </a:r>
            <a:r>
              <a:rPr lang="es-ES" sz="2400" dirty="0" err="1"/>
              <a:t>Showcase</a:t>
            </a:r>
            <a:endParaRPr lang="es-ES" sz="2400" dirty="0"/>
          </a:p>
          <a:p>
            <a:pPr marL="800100" lvl="1" indent="-342900" algn="just">
              <a:buClr>
                <a:schemeClr val="tx2"/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/>
              <a:t>Rotary Ideas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80B4C37-7357-4109-BD20-ECFD64ABF939}"/>
              </a:ext>
            </a:extLst>
          </p:cNvPr>
          <p:cNvSpPr/>
          <p:nvPr/>
        </p:nvSpPr>
        <p:spPr>
          <a:xfrm rot="19686473">
            <a:off x="6748669" y="5490536"/>
            <a:ext cx="24048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</p:spTree>
    <p:extLst>
      <p:ext uri="{BB962C8B-B14F-4D97-AF65-F5344CB8AC3E}">
        <p14:creationId xmlns:p14="http://schemas.microsoft.com/office/powerpoint/2010/main" val="23044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 CONVENIOS DE COLABORACIÓN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AE2513D-F74F-42F2-A87A-E24095E9FB48}"/>
              </a:ext>
            </a:extLst>
          </p:cNvPr>
          <p:cNvSpPr/>
          <p:nvPr/>
        </p:nvSpPr>
        <p:spPr>
          <a:xfrm>
            <a:off x="1120910" y="1474906"/>
            <a:ext cx="697948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Sostenibilidad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Lo que Rotary entiende por sostenibilidad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Proyectos sostenibles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Programas de actuación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Acción puntual vs. acción sostenible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Proyectos de continuidad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Proyectos plurianuales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Actuaciones multiproyecto</a:t>
            </a: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Contenidos de un Convenio de Colaboración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¿Qué queremos dar y qué queremos recibir?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Continuidad</a:t>
            </a:r>
          </a:p>
          <a:p>
            <a:pPr marL="1028700" lvl="1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</a:rPr>
              <a:t>Comunicación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80B4C37-7357-4109-BD20-ECFD64ABF939}"/>
              </a:ext>
            </a:extLst>
          </p:cNvPr>
          <p:cNvSpPr/>
          <p:nvPr/>
        </p:nvSpPr>
        <p:spPr>
          <a:xfrm rot="19686473">
            <a:off x="6382339" y="5306660"/>
            <a:ext cx="24048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</p:spTree>
    <p:extLst>
      <p:ext uri="{BB962C8B-B14F-4D97-AF65-F5344CB8AC3E}">
        <p14:creationId xmlns:p14="http://schemas.microsoft.com/office/powerpoint/2010/main" val="234209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/>
          <p:nvPr/>
        </p:nvSpPr>
        <p:spPr>
          <a:xfrm>
            <a:off x="0" y="-54462"/>
            <a:ext cx="9144000" cy="12729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26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SITIOS WEB DE ROTARY INTERNATIONAL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753933" y="6448032"/>
            <a:ext cx="1318661" cy="338554"/>
          </a:xfrm>
          <a:prstGeom prst="rect">
            <a:avLst/>
          </a:prstGeom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i="0" dirty="0">
                <a:latin typeface="Arial Narrow Bold"/>
                <a:cs typeface="Arial Narrow Bold"/>
              </a:rPr>
              <a:t>2019-20</a:t>
            </a:r>
          </a:p>
        </p:txBody>
      </p:sp>
      <p:pic>
        <p:nvPicPr>
          <p:cNvPr id="10" name="Picture 6" descr="http://rotaryibagueocobos.org/wp-content/uploads/2019/01/T1920ES_Lockup_PMS-C-300x107.png">
            <a:extLst>
              <a:ext uri="{FF2B5EF4-FFF2-40B4-BE49-F238E27FC236}">
                <a16:creationId xmlns:a16="http://schemas.microsoft.com/office/drawing/2014/main" id="{2046C64F-B086-4B2D-9AC6-7E8231FF6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9" y="6193376"/>
            <a:ext cx="1738318" cy="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AE2513D-F74F-42F2-A87A-E24095E9FB48}"/>
              </a:ext>
            </a:extLst>
          </p:cNvPr>
          <p:cNvSpPr/>
          <p:nvPr/>
        </p:nvSpPr>
        <p:spPr>
          <a:xfrm>
            <a:off x="20077" y="1640989"/>
            <a:ext cx="918114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Rotary Club Central</a:t>
            </a:r>
          </a:p>
          <a:p>
            <a:pPr marL="811213" lvl="1" indent="-354013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  <a:hlinkClick r:id="rId4"/>
              </a:rPr>
              <a:t>https://rcc.rotary.org/#/dashboard</a:t>
            </a:r>
            <a:endParaRPr lang="es-ES" sz="2400" dirty="0">
              <a:ln/>
            </a:endParaRPr>
          </a:p>
          <a:p>
            <a:pPr lvl="1" algn="just">
              <a:buClr>
                <a:schemeClr val="tx2">
                  <a:lumMod val="60000"/>
                  <a:lumOff val="40000"/>
                </a:schemeClr>
              </a:buClr>
              <a:buSzPct val="75000"/>
            </a:pPr>
            <a:endParaRPr lang="es-ES" sz="2400" dirty="0">
              <a:ln/>
            </a:endParaRP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Rotary Show Case</a:t>
            </a:r>
          </a:p>
          <a:p>
            <a:pPr marL="811213" lvl="1" indent="-449263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  <a:hlinkClick r:id="rId5"/>
              </a:rPr>
              <a:t>https://map.rotary.org/es/project/pages/project_showcase.aspx</a:t>
            </a:r>
            <a:endParaRPr lang="es-ES" sz="2400" dirty="0">
              <a:ln/>
            </a:endParaRPr>
          </a:p>
          <a:p>
            <a:pPr marL="361950" lvl="1" algn="just">
              <a:buClr>
                <a:schemeClr val="tx2">
                  <a:lumMod val="60000"/>
                  <a:lumOff val="40000"/>
                </a:schemeClr>
              </a:buClr>
              <a:buSzPct val="75000"/>
            </a:pPr>
            <a:endParaRPr lang="es-ES" sz="2400" dirty="0">
              <a:ln/>
            </a:endParaRP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Rotary Ideas</a:t>
            </a:r>
          </a:p>
          <a:p>
            <a:pPr marL="811213" lvl="1" indent="-354013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  <a:hlinkClick r:id="rId6"/>
              </a:rPr>
              <a:t>http://ideas.rotary.org/</a:t>
            </a:r>
            <a:endParaRPr lang="es-ES" sz="2400" dirty="0">
              <a:ln/>
            </a:endParaRPr>
          </a:p>
          <a:p>
            <a:pPr lvl="1" algn="just">
              <a:buClr>
                <a:schemeClr val="tx2">
                  <a:lumMod val="60000"/>
                  <a:lumOff val="40000"/>
                </a:schemeClr>
              </a:buClr>
              <a:buSzPct val="75000"/>
            </a:pPr>
            <a:endParaRPr lang="es-ES" sz="2400" dirty="0">
              <a:ln/>
            </a:endParaRPr>
          </a:p>
          <a:p>
            <a:pPr marL="571500" indent="-571500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ü"/>
            </a:pPr>
            <a:r>
              <a:rPr lang="es-ES" sz="2400" b="1" dirty="0">
                <a:ln/>
              </a:rPr>
              <a:t>Centro de Formación </a:t>
            </a:r>
            <a:r>
              <a:rPr lang="es-ES" sz="2400" b="1" dirty="0" err="1">
                <a:ln/>
              </a:rPr>
              <a:t>on</a:t>
            </a:r>
            <a:r>
              <a:rPr lang="es-ES" sz="2400" b="1" dirty="0">
                <a:ln/>
              </a:rPr>
              <a:t> line</a:t>
            </a:r>
          </a:p>
          <a:p>
            <a:pPr marL="811213" lvl="1" indent="-354013" algn="just">
              <a:buClr>
                <a:schemeClr val="tx2">
                  <a:lumMod val="60000"/>
                  <a:lumOff val="40000"/>
                </a:schemeClr>
              </a:buClr>
              <a:buSzPct val="75000"/>
              <a:buFont typeface="Arial" panose="020B0604020202020204" pitchFamily="34" charset="0"/>
              <a:buChar char="•"/>
            </a:pPr>
            <a:r>
              <a:rPr lang="es-ES" sz="2400" dirty="0">
                <a:ln/>
                <a:hlinkClick r:id="rId7"/>
              </a:rPr>
              <a:t>https://learn.rotary.org/members/learn/catalog/view/7</a:t>
            </a:r>
            <a:endParaRPr lang="es-ES" sz="2400" dirty="0">
              <a:ln/>
            </a:endParaRPr>
          </a:p>
          <a:p>
            <a:pPr lvl="1" algn="just">
              <a:buClr>
                <a:schemeClr val="tx2">
                  <a:lumMod val="60000"/>
                  <a:lumOff val="40000"/>
                </a:schemeClr>
              </a:buClr>
              <a:buSzPct val="75000"/>
            </a:pPr>
            <a:endParaRPr lang="es-ES" sz="2400" dirty="0">
              <a:ln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CF1A327-205F-4C6D-8F6C-605FA302CCB9}"/>
              </a:ext>
            </a:extLst>
          </p:cNvPr>
          <p:cNvSpPr/>
          <p:nvPr/>
        </p:nvSpPr>
        <p:spPr>
          <a:xfrm rot="19686473">
            <a:off x="6551520" y="5646391"/>
            <a:ext cx="24048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Llamadnos!</a:t>
            </a:r>
          </a:p>
        </p:txBody>
      </p:sp>
    </p:spTree>
    <p:extLst>
      <p:ext uri="{BB962C8B-B14F-4D97-AF65-F5344CB8AC3E}">
        <p14:creationId xmlns:p14="http://schemas.microsoft.com/office/powerpoint/2010/main" val="1953702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366</Words>
  <Application>Microsoft Office PowerPoint</Application>
  <PresentationFormat>Presentación en pantalla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 Bold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Enric López Milà</cp:lastModifiedBy>
  <cp:revision>54</cp:revision>
  <dcterms:created xsi:type="dcterms:W3CDTF">2017-03-03T14:54:40Z</dcterms:created>
  <dcterms:modified xsi:type="dcterms:W3CDTF">2019-06-23T16:19:34Z</dcterms:modified>
</cp:coreProperties>
</file>