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2" r:id="rId2"/>
    <p:sldId id="264" r:id="rId3"/>
    <p:sldId id="286" r:id="rId4"/>
    <p:sldId id="289" r:id="rId5"/>
    <p:sldId id="293" r:id="rId6"/>
    <p:sldId id="292" r:id="rId7"/>
    <p:sldId id="290" r:id="rId8"/>
    <p:sldId id="291" r:id="rId9"/>
    <p:sldId id="295" r:id="rId10"/>
    <p:sldId id="287" r:id="rId11"/>
    <p:sldId id="294" r:id="rId12"/>
    <p:sldId id="288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45" autoAdjust="0"/>
    <p:restoredTop sz="50937" autoAdjust="0"/>
  </p:normalViewPr>
  <p:slideViewPr>
    <p:cSldViewPr>
      <p:cViewPr varScale="1">
        <p:scale>
          <a:sx n="62" d="100"/>
          <a:sy n="62" d="100"/>
        </p:scale>
        <p:origin x="2621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7200A-CC9D-4184-A77D-AC98BE0423E8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F49D4-4F7A-4A50-807C-B826248FCB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09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Hemos desarrollado y crearemos unas Apps que nos permitirán hacerlo desde diferentes medios y dispositivos, basados y apoyados en las páginas Web y en las Redes Sociales Rotarias...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15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i="1" dirty="0"/>
          </a:p>
          <a:p>
            <a:pPr marL="0" indent="0">
              <a:buFontTx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Creamos….</a:t>
            </a:r>
          </a:p>
          <a:p>
            <a:endParaRPr lang="es-ES" dirty="0"/>
          </a:p>
          <a:p>
            <a:r>
              <a:rPr lang="es-ES" dirty="0"/>
              <a:t>La web del Comité Local de la Convención de Rotary Internacional: Barcelona </a:t>
            </a:r>
            <a:r>
              <a:rPr lang="es-ES" dirty="0" err="1"/>
              <a:t>Spain</a:t>
            </a:r>
            <a:r>
              <a:rPr lang="es-ES" dirty="0"/>
              <a:t> 2002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2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Hemos desarrollado y crearemos unas Apps que nos permitirán hacerlo desde diferentes medios y dispositivos, basados y apoyados en las páginas Web y en las Redes Sociales Rotarias...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8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Hemos desarrollado y crearemos unas Apps que nos permitirán hacerlo desde diferentes medios y dispositivos, basados y apoyados en las páginas Web y en las Redes Sociales Rotarias...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99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Hemos desarrollado y crearemos unas Apps que nos permitirán hacerlo desde diferentes medios y dispositivos, basados y apoyados en las páginas Web y en las Redes Sociales Rotarias...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3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Hemos desarrollado y crearemos unas Apps que nos permitirán hacerlo desde diferentes medios y dispositivos, basados y apoyados en las páginas Web y en las Redes Sociales Rotarias...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9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03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i="1" dirty="0"/>
          </a:p>
          <a:p>
            <a:pPr marL="0" indent="0">
              <a:buFontTx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9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i="1" dirty="0"/>
          </a:p>
          <a:p>
            <a:pPr marL="0" indent="0">
              <a:buFontTx/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F49D4-4F7A-4A50-807C-B826248FCB0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1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FFA67-5CF5-40C6-AE00-81C4FBE0E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201BB5-7B2E-4856-9DB9-59F261FC0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C0252-D447-4936-9A0A-1799E3A7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8943C7-7D87-4527-9460-CF4E42E6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B765D8-822D-4A73-B9CD-62CB4C61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75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DD545-5869-4906-ABB1-CD42634F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9D5850-8BD4-42BC-8BC9-B0BF976EF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37530E-D2C8-49EC-BEDB-2557EB7C0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37D43B-4166-4868-BCA3-6992DC896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FB3735-B0FF-4737-8FDC-70E4E009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35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8198FF-7DA7-4CA7-AE11-3D95CC75C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078D27-F7B1-406B-A3BD-7B5DCD849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B0100-4143-4B35-86A3-BC007715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DAEBE2-C576-4D23-84E1-ADB5D297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8E98FA-83C7-4F91-927D-6E9D8C2B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807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603C7-169F-44C1-9E15-6A44F7322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DD8754-2B8B-4C86-BFC7-7CCE3659A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117672-A4E9-4121-BA55-DB41087C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FAF49-A4E8-4089-AE8D-3A9982FE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6257F-395B-43FB-9B2D-1547E9A9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63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7CD51-648B-44AC-BA16-53607500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741373-B45C-41D2-96E5-1D312123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74309E-31E1-4A51-A66D-BA8C47B0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90E67B-3953-45BD-8ACC-4986FD5A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8BCDE7-57B3-48D8-9E59-93F86AFE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D7EB7-C1BD-4B16-A669-F04A0182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09CB50-FBD2-48A3-815C-40473B045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AAF7A1-3528-4DE8-B04A-05720182C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A8673-6BF2-4CC1-A498-BE863F76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0B6F55-93AE-47FF-819D-B42B0B91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0633F8-CC40-4B4D-806F-57CFF8C7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14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0D9646-406B-4D67-AF06-1C9D859B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95D123-F66A-4141-81E6-04B6A4F7C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97967E-911E-4CB1-87DF-7CFBD291F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3961E81-EC35-4FFD-8231-663FD3A5D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6487D3E-83E3-48C6-80CE-62997954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5E0087-B29A-4231-B375-2A78B1CA6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D56E2F9-6C80-42FE-B4F3-B0431715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2FA94D3-A913-48D4-B96E-7F7C7488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80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92A5C-6CE9-4F59-B2D1-35B073BA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FC8A0F-A5F8-4D15-9022-1BFB71D85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44C21B-7690-4BDB-880E-AD8BBD87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D28887-C4B1-4584-8133-FE5BDAC5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27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6E72C44-DBF9-4FF1-B51F-0F6F4958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83B5D29-D8A1-4AA9-BE62-2DBB3A01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E7BCBD-8041-4B1A-B2F1-88B9F245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08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91D55-28B7-4713-9879-565B3BE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8F9985-3005-4473-B8B7-040506838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7DFE05-4F65-4832-9A36-64B43EB28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24745F-A20E-4B0B-84A2-3EB4EB8D9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DE15-41DE-4011-9459-28262361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EBB889-D286-4BF7-9231-D7208E9C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5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9D0C9-3524-4DA2-886E-86DD91C7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07CE58-5E16-417D-B481-6F2C5E7D6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364F2A-69A3-4C65-8F29-1CEF0380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373A29-44F2-44BB-A83B-0243F2A7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2A46A6-5842-4DB6-8AD6-0A8326FF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C7F0D1-A4F3-412A-8A19-CB3C50F0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65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0A4853-F8FD-4104-89CE-AFA8348D4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72F99-53B5-4607-9ECD-456704D95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3736D9-802E-4EB5-9D05-A0D4C7BA16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A0E6F-4F87-4B89-BC8F-7F7C5F8E4FA4}" type="datetimeFigureOut">
              <a:rPr lang="es-ES" smtClean="0"/>
              <a:t>30/06/2017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8662F-6532-4E97-88D5-352777491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48E26-74FF-40B9-AF78-B74D16AE3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2593-3BD4-4BB3-A8B7-30FD4BA258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09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ombre@rotary2202.org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1718ES_Lockup-R_PMS-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74884"/>
            <a:ext cx="5887327" cy="121097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39553" y="2928934"/>
            <a:ext cx="8168042" cy="1200329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COMUNICACIONES ELECTRÓNICAS</a:t>
            </a:r>
            <a:endParaRPr lang="es-ES" sz="3600" b="1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388583" y="4233454"/>
            <a:ext cx="6654579" cy="40011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algn="ctr"/>
            <a:r>
              <a:rPr lang="es-ES" sz="2000" b="1" baseline="0" dirty="0">
                <a:solidFill>
                  <a:schemeClr val="bg1"/>
                </a:solidFill>
                <a:latin typeface="Arial Narrow Bold"/>
                <a:cs typeface="Arial Narrow Bold"/>
              </a:rPr>
              <a:t>Guillem </a:t>
            </a:r>
            <a:r>
              <a:rPr lang="es-ES" sz="2000" b="1" dirty="0" err="1">
                <a:solidFill>
                  <a:schemeClr val="bg1"/>
                </a:solidFill>
                <a:latin typeface="Arial Narrow Bold"/>
                <a:cs typeface="Arial Narrow Bold"/>
              </a:rPr>
              <a:t>Sàez</a:t>
            </a:r>
            <a:r>
              <a:rPr lang="es-ES" sz="2000" b="1" i="0" baseline="0" dirty="0">
                <a:solidFill>
                  <a:schemeClr val="bg1"/>
                </a:solidFill>
                <a:latin typeface="Arial Narrow Bold"/>
                <a:cs typeface="Arial Narrow Bold"/>
              </a:rPr>
              <a:t>, Webmaster Distrital 2202, RC de Lleida</a:t>
            </a:r>
            <a:endParaRPr lang="es-ES" sz="2000" b="1" i="0" dirty="0">
              <a:solidFill>
                <a:schemeClr val="bg1"/>
              </a:solidFill>
              <a:latin typeface="Arial Narrow Bold"/>
              <a:cs typeface="Arial Narrow Bold"/>
            </a:endParaRPr>
          </a:p>
        </p:txBody>
      </p:sp>
      <p:pic>
        <p:nvPicPr>
          <p:cNvPr id="8" name="Picture 4" descr="RotaryMBS_REV-Gold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932488"/>
            <a:ext cx="1587500" cy="59643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7643834" y="6233718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i="0" dirty="0">
                <a:solidFill>
                  <a:schemeClr val="bg1"/>
                </a:solidFill>
                <a:latin typeface="Arial Narrow Bold"/>
                <a:cs typeface="Arial Narrow Bold"/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19962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otaryMBS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90155"/>
            <a:ext cx="1587500" cy="596431"/>
          </a:xfrm>
          <a:prstGeom prst="rect">
            <a:avLst/>
          </a:prstGeom>
        </p:spPr>
      </p:pic>
      <p:pic>
        <p:nvPicPr>
          <p:cNvPr id="8" name="7 Imagen" descr="T1718ES_PMS-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0380" y="6203242"/>
            <a:ext cx="1016000" cy="583344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7753933" y="6448032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2017-18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05" y="3179429"/>
            <a:ext cx="4450789" cy="3267068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AYUDA A PROMOCIONAR LA IMAGEN DE ROTARY EN EL MUNDO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65B24-A8E4-4659-88EC-B1F466BD2718}"/>
              </a:ext>
            </a:extLst>
          </p:cNvPr>
          <p:cNvSpPr txBox="1"/>
          <p:nvPr/>
        </p:nvSpPr>
        <p:spPr>
          <a:xfrm>
            <a:off x="575556" y="253786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Informa de las actividades de tu club para que podamos difundirlas en la Web Distrital…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D8D3C3E-98B9-4ED9-92AD-3D611A48765A}"/>
              </a:ext>
            </a:extLst>
          </p:cNvPr>
          <p:cNvSpPr txBox="1"/>
          <p:nvPr/>
        </p:nvSpPr>
        <p:spPr>
          <a:xfrm>
            <a:off x="592272" y="1478677"/>
            <a:ext cx="75801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500" dirty="0"/>
              <a:t>ENVÍA TUS ARTÍCULOS</a:t>
            </a:r>
          </a:p>
        </p:txBody>
      </p:sp>
    </p:spTree>
    <p:extLst>
      <p:ext uri="{BB962C8B-B14F-4D97-AF65-F5344CB8AC3E}">
        <p14:creationId xmlns:p14="http://schemas.microsoft.com/office/powerpoint/2010/main" val="17873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otaryMBS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90155"/>
            <a:ext cx="1587500" cy="596431"/>
          </a:xfrm>
          <a:prstGeom prst="rect">
            <a:avLst/>
          </a:prstGeom>
        </p:spPr>
      </p:pic>
      <p:pic>
        <p:nvPicPr>
          <p:cNvPr id="8" name="7 Imagen" descr="T1718ES_PMS-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0380" y="6203242"/>
            <a:ext cx="1016000" cy="583344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7753933" y="6448032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2017-18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9" y="1258360"/>
            <a:ext cx="8461034" cy="3300847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COMPÁRTELO EN TUS REDES SOCIALES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127906-8D03-4C4D-A13A-4E68B315A914}"/>
              </a:ext>
            </a:extLst>
          </p:cNvPr>
          <p:cNvSpPr txBox="1"/>
          <p:nvPr/>
        </p:nvSpPr>
        <p:spPr>
          <a:xfrm>
            <a:off x="671148" y="4750282"/>
            <a:ext cx="780170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dirty="0"/>
              <a:t>DI A TUS AMIGOS QUE </a:t>
            </a:r>
            <a:r>
              <a:rPr lang="es-ES" sz="3500" b="1" dirty="0"/>
              <a:t>TE GUSTA </a:t>
            </a:r>
            <a:r>
              <a:rPr lang="es-ES" sz="3500" dirty="0"/>
              <a:t>ROTARY</a:t>
            </a:r>
          </a:p>
        </p:txBody>
      </p:sp>
    </p:spTree>
    <p:extLst>
      <p:ext uri="{BB962C8B-B14F-4D97-AF65-F5344CB8AC3E}">
        <p14:creationId xmlns:p14="http://schemas.microsoft.com/office/powerpoint/2010/main" val="358939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1718ES_Lockup-R_PMS-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74884"/>
            <a:ext cx="5887327" cy="121097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39553" y="2928934"/>
            <a:ext cx="8168042" cy="64633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 HAREMOS ENTRE TODOS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388583" y="4233454"/>
            <a:ext cx="6654579" cy="40011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Guillem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Sàez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, Webmaster Distrital 2202, RC de Lleida</a:t>
            </a:r>
          </a:p>
        </p:txBody>
      </p:sp>
      <p:pic>
        <p:nvPicPr>
          <p:cNvPr id="8" name="Picture 4" descr="RotaryMBS_REV-Gold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932488"/>
            <a:ext cx="1587500" cy="59643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7643834" y="6233718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2017-2018</a:t>
            </a:r>
          </a:p>
        </p:txBody>
      </p:sp>
      <p:sp>
        <p:nvSpPr>
          <p:cNvPr id="10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 </a:t>
            </a:r>
            <a:r>
              <a:rPr lang="es-ES" sz="4500" b="1" dirty="0"/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67486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HACE UN AÑO…</a:t>
            </a:r>
          </a:p>
        </p:txBody>
      </p:sp>
      <p:pic>
        <p:nvPicPr>
          <p:cNvPr id="5" name="Imagen 4" descr="Imagen que contiene captura de pantalla, monitor, interior&#10;&#10;Descripción generada con confianza muy alta">
            <a:extLst>
              <a:ext uri="{FF2B5EF4-FFF2-40B4-BE49-F238E27FC236}">
                <a16:creationId xmlns:a16="http://schemas.microsoft.com/office/drawing/2014/main" id="{B7B9465F-7CA7-4092-9EB2-058BF685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509" y="1274763"/>
            <a:ext cx="9967018" cy="5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RESULTADOS ROTARY2202.ORG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2016-2017</a:t>
            </a:r>
          </a:p>
        </p:txBody>
      </p:sp>
      <p:pic>
        <p:nvPicPr>
          <p:cNvPr id="7" name="Picture 2" descr="RotaryMBS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90155"/>
            <a:ext cx="1587500" cy="596431"/>
          </a:xfrm>
          <a:prstGeom prst="rect">
            <a:avLst/>
          </a:prstGeom>
        </p:spPr>
      </p:pic>
      <p:pic>
        <p:nvPicPr>
          <p:cNvPr id="8" name="7 Imagen" descr="T1718ES_PMS-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0380" y="6203242"/>
            <a:ext cx="1016000" cy="583344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7753933" y="6448032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2017-18</a:t>
            </a:r>
          </a:p>
        </p:txBody>
      </p:sp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FBA78F93-2A49-4BCE-96DF-3B2204A75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"/>
          <a:stretch/>
        </p:blipFill>
        <p:spPr>
          <a:xfrm>
            <a:off x="71407" y="1484783"/>
            <a:ext cx="9072593" cy="2404397"/>
          </a:xfrm>
          <a:prstGeom prst="rect">
            <a:avLst/>
          </a:prstGeom>
        </p:spPr>
      </p:pic>
      <p:pic>
        <p:nvPicPr>
          <p:cNvPr id="10" name="Imagen 9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3E5534B3-15AD-4024-B7CE-391782D2A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7411400" cy="22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ES" sz="3000" dirty="0">
                <a:solidFill>
                  <a:prstClr val="white"/>
                </a:solidFill>
                <a:latin typeface="Calibri"/>
              </a:rPr>
              <a:t>390 artículos publicados…</a:t>
            </a:r>
            <a:endParaRPr kumimoji="0" lang="es-E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 descr="Imagen que contiene sentado&#10;&#10;Descripción generada con confianza alta">
            <a:extLst>
              <a:ext uri="{FF2B5EF4-FFF2-40B4-BE49-F238E27FC236}">
                <a16:creationId xmlns:a16="http://schemas.microsoft.com/office/drawing/2014/main" id="{F93AACE9-B3A7-456A-AF02-D52F8D2AE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8"/>
          <a:stretch/>
        </p:blipFill>
        <p:spPr>
          <a:xfrm>
            <a:off x="0" y="1274763"/>
            <a:ext cx="9144000" cy="59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2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ES" sz="3000" dirty="0">
                <a:solidFill>
                  <a:prstClr val="white"/>
                </a:solidFill>
                <a:latin typeface="Calibri"/>
              </a:rPr>
              <a:t>52 NEWSLETTERS SEMANALES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MARTES A LAS 9:00h</a:t>
            </a:r>
          </a:p>
        </p:txBody>
      </p:sp>
      <p:pic>
        <p:nvPicPr>
          <p:cNvPr id="3" name="Imagen 2" descr="Imagen que contiene captura de pantalla, interior, ordenador&#10;&#10;Descripción generada con confianza muy alta">
            <a:extLst>
              <a:ext uri="{FF2B5EF4-FFF2-40B4-BE49-F238E27FC236}">
                <a16:creationId xmlns:a16="http://schemas.microsoft.com/office/drawing/2014/main" id="{DC649095-81CC-4319-8AAF-2C28EB9C7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00808"/>
            <a:ext cx="21914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6CC213-A40B-4AC5-9D2C-AB92565A31CE}"/>
              </a:ext>
            </a:extLst>
          </p:cNvPr>
          <p:cNvSpPr txBox="1"/>
          <p:nvPr/>
        </p:nvSpPr>
        <p:spPr>
          <a:xfrm>
            <a:off x="467544" y="1716334"/>
            <a:ext cx="51845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dirty="0"/>
              <a:t>Suscríbete y recibe la </a:t>
            </a:r>
          </a:p>
          <a:p>
            <a:r>
              <a:rPr lang="es-ES" sz="3500" b="1" dirty="0"/>
              <a:t>NEWSLETTER semanal</a:t>
            </a:r>
          </a:p>
          <a:p>
            <a:r>
              <a:rPr lang="es-ES" sz="3500" dirty="0"/>
              <a:t>en tu correo cada martes…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422E40-9DAD-4A48-B442-3A32BF6F6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21152"/>
            <a:ext cx="2952328" cy="31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ES" sz="3000" dirty="0">
                <a:solidFill>
                  <a:prstClr val="white"/>
                </a:solidFill>
                <a:latin typeface="Calibri"/>
              </a:rPr>
              <a:t>El artículo más leído (785 usuarios) y más compartido en las redes sociales (479 veces)…</a:t>
            </a:r>
            <a:endParaRPr kumimoji="0" lang="es-E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C77025F5-D7B5-4598-B6C2-AA74C5702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82" y="1274763"/>
            <a:ext cx="4968036" cy="55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Hoy archivamos la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dirty="0">
                <a:solidFill>
                  <a:prstClr val="white"/>
                </a:solidFill>
                <a:latin typeface="Calibri"/>
              </a:rPr>
              <a:t>http://2016-2017.rotary2202.org</a:t>
            </a:r>
            <a:endParaRPr kumimoji="0" lang="es-E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 descr="Imagen que contiene captura de pantalla, monitor, interior&#10;&#10;Descripción generada con confianza muy alta">
            <a:extLst>
              <a:ext uri="{FF2B5EF4-FFF2-40B4-BE49-F238E27FC236}">
                <a16:creationId xmlns:a16="http://schemas.microsoft.com/office/drawing/2014/main" id="{B7B9465F-7CA7-4092-9EB2-058BF6855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509" y="1274763"/>
            <a:ext cx="9967018" cy="5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EMPEZAMOS NUEVO AÑO ROTARIO 2017-2018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dirty="0">
                <a:solidFill>
                  <a:prstClr val="white"/>
                </a:solidFill>
                <a:latin typeface="Calibri"/>
              </a:rPr>
              <a:t>www.rotary2202.org</a:t>
            </a:r>
            <a:endParaRPr kumimoji="0" lang="es-E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otaryweb_3">
            <a:hlinkClick r:id="" action="ppaction://media"/>
            <a:extLst>
              <a:ext uri="{FF2B5EF4-FFF2-40B4-BE49-F238E27FC236}">
                <a16:creationId xmlns:a16="http://schemas.microsoft.com/office/drawing/2014/main" id="{71491BC6-78C8-48AB-B4E8-C84F393EB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otaryMBS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90155"/>
            <a:ext cx="1587500" cy="596431"/>
          </a:xfrm>
          <a:prstGeom prst="rect">
            <a:avLst/>
          </a:prstGeom>
        </p:spPr>
      </p:pic>
      <p:pic>
        <p:nvPicPr>
          <p:cNvPr id="8" name="7 Imagen" descr="T1718ES_PMS-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0380" y="6203242"/>
            <a:ext cx="1016000" cy="583344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7753933" y="6448032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 Bold"/>
                <a:ea typeface="+mn-ea"/>
                <a:cs typeface="Arial Narrow Bold"/>
              </a:rPr>
              <a:t>2017-18</a:t>
            </a:r>
          </a:p>
        </p:txBody>
      </p:sp>
      <p:sp>
        <p:nvSpPr>
          <p:cNvPr id="6" name="Rectangle 3"/>
          <p:cNvSpPr/>
          <p:nvPr/>
        </p:nvSpPr>
        <p:spPr>
          <a:xfrm>
            <a:off x="0" y="1809"/>
            <a:ext cx="9144000" cy="1272954"/>
          </a:xfrm>
          <a:prstGeom prst="rect">
            <a:avLst/>
          </a:prstGeom>
          <a:solidFill>
            <a:srgbClr val="005D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PARTICIPA EN LAS COMUNICACIONES ROTARIAS DEL DISTRITO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65B24-A8E4-4659-88EC-B1F466BD2718}"/>
              </a:ext>
            </a:extLst>
          </p:cNvPr>
          <p:cNvSpPr txBox="1"/>
          <p:nvPr/>
        </p:nvSpPr>
        <p:spPr>
          <a:xfrm>
            <a:off x="575556" y="253786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Y accede a contenidos exclusivos para usuarios registrados…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D8D3C3E-98B9-4ED9-92AD-3D611A48765A}"/>
              </a:ext>
            </a:extLst>
          </p:cNvPr>
          <p:cNvSpPr txBox="1"/>
          <p:nvPr/>
        </p:nvSpPr>
        <p:spPr>
          <a:xfrm>
            <a:off x="354869" y="1478677"/>
            <a:ext cx="86096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500" dirty="0"/>
              <a:t>REGÍSTRATE COMO USUARIO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4966F8-0610-42A3-9192-7BC0F7622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385536"/>
            <a:ext cx="3185313" cy="228280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35902C2-88DD-4A19-ADAC-B48844C56644}"/>
              </a:ext>
            </a:extLst>
          </p:cNvPr>
          <p:cNvSpPr txBox="1"/>
          <p:nvPr/>
        </p:nvSpPr>
        <p:spPr>
          <a:xfrm>
            <a:off x="3923928" y="3332348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ADEMÁS:</a:t>
            </a:r>
          </a:p>
          <a:p>
            <a:endParaRPr lang="es-ES" sz="2000" dirty="0"/>
          </a:p>
          <a:p>
            <a:pPr marL="342900" indent="-342900">
              <a:buFontTx/>
              <a:buChar char="-"/>
            </a:pPr>
            <a:r>
              <a:rPr lang="es-ES" sz="2000" dirty="0"/>
              <a:t>Tu correo </a:t>
            </a:r>
            <a:r>
              <a:rPr lang="es-ES" sz="2000" dirty="0">
                <a:hlinkClick r:id="rId6"/>
              </a:rPr>
              <a:t>nombre@rotary2202.org</a:t>
            </a:r>
            <a:endParaRPr lang="es-ES" sz="2000" dirty="0"/>
          </a:p>
          <a:p>
            <a:pPr marL="342900" indent="-342900">
              <a:buFontTx/>
              <a:buChar char="-"/>
            </a:pPr>
            <a:r>
              <a:rPr lang="es-ES" sz="2000" dirty="0"/>
              <a:t>30 GB de espacio en la nube</a:t>
            </a:r>
          </a:p>
          <a:p>
            <a:pPr marL="342900" indent="-342900">
              <a:buFontTx/>
              <a:buChar char="-"/>
            </a:pPr>
            <a:r>
              <a:rPr lang="es-ES" sz="2000" dirty="0"/>
              <a:t>Comparte documentos</a:t>
            </a:r>
          </a:p>
          <a:p>
            <a:pPr marL="342900" indent="-342900">
              <a:buFontTx/>
              <a:buChar char="-"/>
            </a:pPr>
            <a:r>
              <a:rPr lang="es-ES" sz="2000" dirty="0"/>
              <a:t>Participa en videoconferencias</a:t>
            </a:r>
          </a:p>
          <a:p>
            <a:pPr marL="342900" indent="-342900">
              <a:buFontTx/>
              <a:buChar char="-"/>
            </a:pPr>
            <a:r>
              <a:rPr lang="es-ES" sz="2000" dirty="0"/>
              <a:t>Agenda y herramientas en línea</a:t>
            </a:r>
          </a:p>
        </p:txBody>
      </p:sp>
    </p:spTree>
    <p:extLst>
      <p:ext uri="{BB962C8B-B14F-4D97-AF65-F5344CB8AC3E}">
        <p14:creationId xmlns:p14="http://schemas.microsoft.com/office/powerpoint/2010/main" val="692366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</TotalTime>
  <Words>381</Words>
  <Application>Microsoft Office PowerPoint</Application>
  <PresentationFormat>Presentación en pantalla (4:3)</PresentationFormat>
  <Paragraphs>68</Paragraphs>
  <Slides>12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Arial Narrow Bold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Valued Acer Customer</dc:creator>
  <cp:lastModifiedBy>Manuel Ruiz FACTORIA DE APPS</cp:lastModifiedBy>
  <cp:revision>58</cp:revision>
  <dcterms:created xsi:type="dcterms:W3CDTF">2017-03-03T14:54:40Z</dcterms:created>
  <dcterms:modified xsi:type="dcterms:W3CDTF">2017-06-30T14:24:16Z</dcterms:modified>
</cp:coreProperties>
</file>